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2" r:id="rId10"/>
    <p:sldId id="265" r:id="rId11"/>
    <p:sldId id="278" r:id="rId12"/>
    <p:sldId id="277" r:id="rId13"/>
    <p:sldId id="279" r:id="rId14"/>
    <p:sldId id="276" r:id="rId15"/>
    <p:sldId id="26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7EBAAE-34B0-4784-9BD8-16762ECF6185}" v="10" dt="2026-09-09T21:10:27.0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arro, Krysten A" userId="b7169f5f-d46c-4cf1-8195-d10e9ff7e7f1" providerId="ADAL" clId="{694A5C7A-2432-4FC9-B20F-292CBBF6E5F7}"/>
    <pc:docChg chg="undo custSel addSld delSld modSld">
      <pc:chgData name="Navarro, Krysten A" userId="b7169f5f-d46c-4cf1-8195-d10e9ff7e7f1" providerId="ADAL" clId="{694A5C7A-2432-4FC9-B20F-292CBBF6E5F7}" dt="2026-09-10T17:05:45.475" v="292" actId="2696"/>
      <pc:docMkLst>
        <pc:docMk/>
      </pc:docMkLst>
      <pc:sldChg chg="add del">
        <pc:chgData name="Navarro, Krysten A" userId="b7169f5f-d46c-4cf1-8195-d10e9ff7e7f1" providerId="ADAL" clId="{694A5C7A-2432-4FC9-B20F-292CBBF6E5F7}" dt="2026-09-08T19:03:03.953" v="227"/>
        <pc:sldMkLst>
          <pc:docMk/>
          <pc:sldMk cId="0" sldId="265"/>
        </pc:sldMkLst>
      </pc:sldChg>
      <pc:sldChg chg="del">
        <pc:chgData name="Navarro, Krysten A" userId="b7169f5f-d46c-4cf1-8195-d10e9ff7e7f1" providerId="ADAL" clId="{694A5C7A-2432-4FC9-B20F-292CBBF6E5F7}" dt="2026-09-09T21:07:18.640" v="230" actId="2696"/>
        <pc:sldMkLst>
          <pc:docMk/>
          <pc:sldMk cId="3547528819" sldId="268"/>
        </pc:sldMkLst>
      </pc:sldChg>
      <pc:sldChg chg="del">
        <pc:chgData name="Navarro, Krysten A" userId="b7169f5f-d46c-4cf1-8195-d10e9ff7e7f1" providerId="ADAL" clId="{694A5C7A-2432-4FC9-B20F-292CBBF6E5F7}" dt="2026-09-09T21:09:12.799" v="235" actId="2696"/>
        <pc:sldMkLst>
          <pc:docMk/>
          <pc:sldMk cId="3471495171" sldId="269"/>
        </pc:sldMkLst>
      </pc:sldChg>
      <pc:sldChg chg="del">
        <pc:chgData name="Navarro, Krysten A" userId="b7169f5f-d46c-4cf1-8195-d10e9ff7e7f1" providerId="ADAL" clId="{694A5C7A-2432-4FC9-B20F-292CBBF6E5F7}" dt="2026-09-09T21:09:50.310" v="241" actId="2696"/>
        <pc:sldMkLst>
          <pc:docMk/>
          <pc:sldMk cId="69722859" sldId="270"/>
        </pc:sldMkLst>
      </pc:sldChg>
      <pc:sldChg chg="del">
        <pc:chgData name="Navarro, Krysten A" userId="b7169f5f-d46c-4cf1-8195-d10e9ff7e7f1" providerId="ADAL" clId="{694A5C7A-2432-4FC9-B20F-292CBBF6E5F7}" dt="2026-09-09T21:10:07.124" v="245" actId="2696"/>
        <pc:sldMkLst>
          <pc:docMk/>
          <pc:sldMk cId="3605345960" sldId="271"/>
        </pc:sldMkLst>
      </pc:sldChg>
      <pc:sldChg chg="del">
        <pc:chgData name="Navarro, Krysten A" userId="b7169f5f-d46c-4cf1-8195-d10e9ff7e7f1" providerId="ADAL" clId="{694A5C7A-2432-4FC9-B20F-292CBBF6E5F7}" dt="2026-09-10T17:05:45.475" v="292" actId="2696"/>
        <pc:sldMkLst>
          <pc:docMk/>
          <pc:sldMk cId="3576675278" sldId="273"/>
        </pc:sldMkLst>
      </pc:sldChg>
      <pc:sldChg chg="modSp add mod setBg">
        <pc:chgData name="Navarro, Krysten A" userId="b7169f5f-d46c-4cf1-8195-d10e9ff7e7f1" providerId="ADAL" clId="{694A5C7A-2432-4FC9-B20F-292CBBF6E5F7}" dt="2026-09-09T21:13:45.613" v="291" actId="1076"/>
        <pc:sldMkLst>
          <pc:docMk/>
          <pc:sldMk cId="1790204022" sldId="276"/>
        </pc:sldMkLst>
        <pc:spChg chg="mod">
          <ac:chgData name="Navarro, Krysten A" userId="b7169f5f-d46c-4cf1-8195-d10e9ff7e7f1" providerId="ADAL" clId="{694A5C7A-2432-4FC9-B20F-292CBBF6E5F7}" dt="2026-09-09T21:10:43.624" v="253" actId="1076"/>
          <ac:spMkLst>
            <pc:docMk/>
            <pc:sldMk cId="1790204022" sldId="276"/>
            <ac:spMk id="6" creationId="{17E1755D-5BF3-285B-0B85-0B2D7B0C1C06}"/>
          </ac:spMkLst>
        </pc:spChg>
        <pc:spChg chg="mod">
          <ac:chgData name="Navarro, Krysten A" userId="b7169f5f-d46c-4cf1-8195-d10e9ff7e7f1" providerId="ADAL" clId="{694A5C7A-2432-4FC9-B20F-292CBBF6E5F7}" dt="2026-09-09T21:13:45.613" v="291" actId="1076"/>
          <ac:spMkLst>
            <pc:docMk/>
            <pc:sldMk cId="1790204022" sldId="276"/>
            <ac:spMk id="7" creationId="{B5ADCDE8-67D1-3ED9-CB97-A50C99FFFC81}"/>
          </ac:spMkLst>
        </pc:spChg>
        <pc:grpChg chg="mod">
          <ac:chgData name="Navarro, Krysten A" userId="b7169f5f-d46c-4cf1-8195-d10e9ff7e7f1" providerId="ADAL" clId="{694A5C7A-2432-4FC9-B20F-292CBBF6E5F7}" dt="2026-09-09T21:10:39.840" v="252" actId="1076"/>
          <ac:grpSpMkLst>
            <pc:docMk/>
            <pc:sldMk cId="1790204022" sldId="276"/>
            <ac:grpSpMk id="3" creationId="{0BAE1891-C8FA-EF98-9870-6890C67348CD}"/>
          </ac:grpSpMkLst>
        </pc:grpChg>
        <pc:graphicFrameChg chg="mod modGraphic">
          <ac:chgData name="Navarro, Krysten A" userId="b7169f5f-d46c-4cf1-8195-d10e9ff7e7f1" providerId="ADAL" clId="{694A5C7A-2432-4FC9-B20F-292CBBF6E5F7}" dt="2026-09-09T21:13:41.266" v="290" actId="1076"/>
          <ac:graphicFrameMkLst>
            <pc:docMk/>
            <pc:sldMk cId="1790204022" sldId="276"/>
            <ac:graphicFrameMk id="2" creationId="{17B47BDA-7936-3F88-A942-77206AFA4B70}"/>
          </ac:graphicFrameMkLst>
        </pc:graphicFrameChg>
      </pc:sldChg>
      <pc:sldChg chg="modSp add mod">
        <pc:chgData name="Navarro, Krysten A" userId="b7169f5f-d46c-4cf1-8195-d10e9ff7e7f1" providerId="ADAL" clId="{694A5C7A-2432-4FC9-B20F-292CBBF6E5F7}" dt="2026-09-09T21:09:39.918" v="240" actId="1076"/>
        <pc:sldMkLst>
          <pc:docMk/>
          <pc:sldMk cId="746776413" sldId="277"/>
        </pc:sldMkLst>
        <pc:spChg chg="mod">
          <ac:chgData name="Navarro, Krysten A" userId="b7169f5f-d46c-4cf1-8195-d10e9ff7e7f1" providerId="ADAL" clId="{694A5C7A-2432-4FC9-B20F-292CBBF6E5F7}" dt="2026-09-09T21:09:39.918" v="240" actId="1076"/>
          <ac:spMkLst>
            <pc:docMk/>
            <pc:sldMk cId="746776413" sldId="277"/>
            <ac:spMk id="9" creationId="{D0EB8168-92CB-E95C-D478-52C6A825B322}"/>
          </ac:spMkLst>
        </pc:spChg>
        <pc:grpChg chg="mod">
          <ac:chgData name="Navarro, Krysten A" userId="b7169f5f-d46c-4cf1-8195-d10e9ff7e7f1" providerId="ADAL" clId="{694A5C7A-2432-4FC9-B20F-292CBBF6E5F7}" dt="2026-09-09T21:09:26.766" v="238" actId="14100"/>
          <ac:grpSpMkLst>
            <pc:docMk/>
            <pc:sldMk cId="746776413" sldId="277"/>
            <ac:grpSpMk id="6" creationId="{4CEE5A70-E6F2-A681-90CF-EA327A317A4C}"/>
          </ac:grpSpMkLst>
        </pc:grpChg>
      </pc:sldChg>
      <pc:sldChg chg="modSp add mod">
        <pc:chgData name="Navarro, Krysten A" userId="b7169f5f-d46c-4cf1-8195-d10e9ff7e7f1" providerId="ADAL" clId="{694A5C7A-2432-4FC9-B20F-292CBBF6E5F7}" dt="2026-09-09T21:08:59.509" v="234" actId="1076"/>
        <pc:sldMkLst>
          <pc:docMk/>
          <pc:sldMk cId="0" sldId="278"/>
        </pc:sldMkLst>
        <pc:grpChg chg="mod">
          <ac:chgData name="Navarro, Krysten A" userId="b7169f5f-d46c-4cf1-8195-d10e9ff7e7f1" providerId="ADAL" clId="{694A5C7A-2432-4FC9-B20F-292CBBF6E5F7}" dt="2026-09-09T21:08:51.922" v="233" actId="14100"/>
          <ac:grpSpMkLst>
            <pc:docMk/>
            <pc:sldMk cId="0" sldId="278"/>
            <ac:grpSpMk id="6" creationId="{00000000-0000-0000-0000-000000000000}"/>
          </ac:grpSpMkLst>
        </pc:grpChg>
        <pc:grpChg chg="mod">
          <ac:chgData name="Navarro, Krysten A" userId="b7169f5f-d46c-4cf1-8195-d10e9ff7e7f1" providerId="ADAL" clId="{694A5C7A-2432-4FC9-B20F-292CBBF6E5F7}" dt="2026-09-09T21:08:59.509" v="234" actId="1076"/>
          <ac:grpSpMkLst>
            <pc:docMk/>
            <pc:sldMk cId="0" sldId="278"/>
            <ac:grpSpMk id="8" creationId="{00000000-0000-0000-0000-000000000000}"/>
          </ac:grpSpMkLst>
        </pc:grpChg>
      </pc:sldChg>
      <pc:sldChg chg="modSp add mod">
        <pc:chgData name="Navarro, Krysten A" userId="b7169f5f-d46c-4cf1-8195-d10e9ff7e7f1" providerId="ADAL" clId="{694A5C7A-2432-4FC9-B20F-292CBBF6E5F7}" dt="2026-09-09T21:10:03.365" v="244" actId="14100"/>
        <pc:sldMkLst>
          <pc:docMk/>
          <pc:sldMk cId="2394927586" sldId="279"/>
        </pc:sldMkLst>
        <pc:grpChg chg="mod">
          <ac:chgData name="Navarro, Krysten A" userId="b7169f5f-d46c-4cf1-8195-d10e9ff7e7f1" providerId="ADAL" clId="{694A5C7A-2432-4FC9-B20F-292CBBF6E5F7}" dt="2026-09-09T21:10:03.365" v="244" actId="14100"/>
          <ac:grpSpMkLst>
            <pc:docMk/>
            <pc:sldMk cId="2394927586" sldId="279"/>
            <ac:grpSpMk id="6" creationId="{BB6197DA-F69E-7B03-C080-8FCC3667E93E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1DE28-A6DD-4486-89D2-03DBEC83A38A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48A1D-ACCE-422C-BA7B-C8364310F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91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59636-2CD4-9465-BB0D-7EA50E75D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2FEBC3FE-4B68-B901-F0F6-B1B0EB5C2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29904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D241C-EA46-9BD8-B521-569A3A62E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CFF728-3360-4112-DC0E-3903CA439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34CD9-8C44-9272-A13D-DD7FA1A74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826DB-D512-97DD-BBD6-1843E940A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16EA1-C198-494E-4F91-BD762E5DC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247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5F615-F93F-C895-C585-A666DB229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59056-F4C2-D65C-24C6-1C6040DA1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92329-D1F4-9F91-F755-74D1665F9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99865-68C8-C649-61CB-4A643EDEC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E259E-7555-6918-60E4-69F98AD3E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521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23B36-1816-3343-F3FA-1577A786D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0D81A-7151-6396-3F57-B459A6BE1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0173F-15F5-A92D-F5F7-1D27146A0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F145A-68EE-4F58-E2B8-B50C7A42D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A12FB-7241-4A7E-165C-3C35BE158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187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18672-4768-09D6-5089-02321AF68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AFD9D-539F-532F-CBC4-3B6E50AE2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9A3E37-57B3-E61A-F78A-82886E263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89AE6D-65E7-E5A7-03E4-A6BEDB154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D6A34-490A-A270-9297-CDC323469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D87297-C0BA-54D2-3401-CFF0B6E6C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829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DAACD-B38B-CA73-6430-CB70BBDF2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BBC92C-4AF2-9115-B6BB-01CAEE33B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4DD991-A5BC-2721-75A1-458831CCF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CD2AB-FCCF-9FE9-45F7-9E5EFDFA7A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45487E-CF72-216E-9E01-F3BF8923FB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93713A-7A26-2AC2-1E21-6260FFDE9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BDE644-2B1B-33F9-61E3-AB6BE1F99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46B80C-EDA2-AA67-3389-7441D8D29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699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7533A-2952-9AC3-B261-DBB5E1093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36F40D-0175-12DF-2567-D4C7CD5BD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61FAEF-F9B4-938A-E233-DE55553D0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206CD2-A8CC-A587-3687-8C65DBBA1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819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3FD7B8-1B60-267D-9A85-7146C225D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C1D37B-910D-C68D-FCE3-AC7BC2C81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C50E39-A9FA-F0EC-9461-FB6F3A95F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485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C5D0E-FA57-8955-0F04-162C8DC59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563DC-DB1D-2108-92A4-8EED93191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94296-8825-98F2-ADD7-9C210C1338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1AFA10-1ECE-646C-A145-4B6694651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F1DDB-ECD7-4615-EEEE-C9F52DE91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36F00-0856-97D4-8046-B16842DBF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263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1541C-7B8C-C027-64C5-2D3CB8264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9E79A2-FC3F-6FD3-E6B2-2F27E4CFA7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B036B-95D8-64E0-C485-06AD238A7F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9CE102-BA8B-740E-981D-AD659A13C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4C9B8D-E1C0-C8C0-4280-373C30536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0151B8-B2F5-294B-48DE-42B91FC94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467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9FF99-8707-B96D-8864-A0049918A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24D648-6BFE-7BF4-AB3F-A0755BAA15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DF22F-91F6-E3A9-A992-349D42B99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8D040-1B62-7C93-59E7-B4923CACC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2385D-F215-D207-22B8-926BD17F7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31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A43B0D-3138-36D8-BB7C-0EC5276E95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E47C50-F674-E086-6212-5951A24093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76E6D-AF91-4D4C-E8DD-301605109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C5BE9-BD2E-F38E-9013-1CB4C063A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EC2D0-2A88-1098-91A4-F51105C6B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347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56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B1674D-120D-F855-32D9-38D2283F7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771EA-958B-3FD8-2709-8B93F206A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C859E-7201-239C-D74D-15E50DCD03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CB61F-47AB-AF9A-23AE-A8F99BAAAD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60C39-0239-3422-D49C-EC18D2E42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715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corearticulation@utep.edu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tep.edu/science/core/_Files/docs/Advising-docs/Prereq%20Lists/BIOL%20Prereqs%20majors%20only.pdf" TargetMode="External"/><Relationship Id="rId3" Type="http://schemas.openxmlformats.org/officeDocument/2006/relationships/hyperlink" Target="https://www.utep.edu/science/core/" TargetMode="External"/><Relationship Id="rId7" Type="http://schemas.openxmlformats.org/officeDocument/2006/relationships/hyperlink" Target="http://catalog.utep.edu/undergrad/college-of-science/biological-sciences/biological-sciences-bs/#text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catalog.utep.edu/undergrad/core-curriculum/" TargetMode="External"/><Relationship Id="rId5" Type="http://schemas.openxmlformats.org/officeDocument/2006/relationships/hyperlink" Target="http://catalog.utep.edu/undergrad/college-of-science/biological-sciences/biological-sciences-bs/" TargetMode="External"/><Relationship Id="rId4" Type="http://schemas.openxmlformats.org/officeDocument/2006/relationships/hyperlink" Target="https://www.utep.edu/science/mp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A4FF9-53A2-3CFE-D3E3-FF9686DDD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A5E7B59-15EF-13E6-0664-6BC605E127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" y="442840"/>
            <a:ext cx="6062827" cy="6320251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1566FE6-D09D-E1AB-D1FC-345334B3A0C6}"/>
              </a:ext>
            </a:extLst>
          </p:cNvPr>
          <p:cNvSpPr/>
          <p:nvPr/>
        </p:nvSpPr>
        <p:spPr>
          <a:xfrm>
            <a:off x="6356188" y="329127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Core Curriculum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C8443E9-991A-5CE8-61D5-869B914D15EC}"/>
              </a:ext>
            </a:extLst>
          </p:cNvPr>
          <p:cNvSpPr/>
          <p:nvPr/>
        </p:nvSpPr>
        <p:spPr>
          <a:xfrm>
            <a:off x="6357928" y="4002183"/>
            <a:ext cx="1194564" cy="48403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Other Major Requirements Choose 1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0C1918-ED9E-04D7-DEFA-F05D7B162785}"/>
              </a:ext>
            </a:extLst>
          </p:cNvPr>
          <p:cNvSpPr/>
          <p:nvPr/>
        </p:nvSpPr>
        <p:spPr>
          <a:xfrm>
            <a:off x="9164242" y="301183"/>
            <a:ext cx="1194564" cy="27500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Chemistry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2764340-0A20-0465-6D68-736550AA7CA3}"/>
              </a:ext>
            </a:extLst>
          </p:cNvPr>
          <p:cNvSpPr/>
          <p:nvPr/>
        </p:nvSpPr>
        <p:spPr>
          <a:xfrm>
            <a:off x="7747232" y="293488"/>
            <a:ext cx="1194564" cy="27500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Biology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0DBD052-C052-4200-73B1-A4A23CBBDF8E}"/>
              </a:ext>
            </a:extLst>
          </p:cNvPr>
          <p:cNvSpPr/>
          <p:nvPr/>
        </p:nvSpPr>
        <p:spPr>
          <a:xfrm>
            <a:off x="7769790" y="2317313"/>
            <a:ext cx="1218235" cy="43063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UD Electives 13 hours Any subject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6218846-BF75-BE53-ADD6-97605D27EB84}"/>
              </a:ext>
            </a:extLst>
          </p:cNvPr>
          <p:cNvSpPr/>
          <p:nvPr/>
        </p:nvSpPr>
        <p:spPr>
          <a:xfrm>
            <a:off x="415897" y="178054"/>
            <a:ext cx="4073549" cy="19766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286" b="1" dirty="0">
                <a:solidFill>
                  <a:prstClr val="black"/>
                </a:solidFill>
                <a:latin typeface="Calibri" panose="020F0502020204030204"/>
              </a:rPr>
              <a:t>B.S.-Biomedical Sciences Planning Template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692E4D0-51EC-E5A2-4579-0C4F7C36F255}"/>
              </a:ext>
            </a:extLst>
          </p:cNvPr>
          <p:cNvSpPr/>
          <p:nvPr/>
        </p:nvSpPr>
        <p:spPr>
          <a:xfrm>
            <a:off x="6283953" y="214099"/>
            <a:ext cx="1339034" cy="359621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83DB88D-4B6B-1A21-5B3D-9B4EFF7C1732}"/>
              </a:ext>
            </a:extLst>
          </p:cNvPr>
          <p:cNvSpPr/>
          <p:nvPr/>
        </p:nvSpPr>
        <p:spPr>
          <a:xfrm>
            <a:off x="6283953" y="3924189"/>
            <a:ext cx="1339034" cy="1249590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D18BD19-D508-303D-88C0-B19543F0EFF6}"/>
              </a:ext>
            </a:extLst>
          </p:cNvPr>
          <p:cNvSpPr/>
          <p:nvPr/>
        </p:nvSpPr>
        <p:spPr>
          <a:xfrm>
            <a:off x="9086265" y="166217"/>
            <a:ext cx="1339034" cy="1645960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4FA1AEC-C5AB-AC7C-15D7-140045EE1AF2}"/>
              </a:ext>
            </a:extLst>
          </p:cNvPr>
          <p:cNvSpPr/>
          <p:nvPr/>
        </p:nvSpPr>
        <p:spPr>
          <a:xfrm>
            <a:off x="7701990" y="2211849"/>
            <a:ext cx="1339034" cy="1712340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59A459A-900D-1088-5D98-57E5DB30B107}"/>
              </a:ext>
            </a:extLst>
          </p:cNvPr>
          <p:cNvSpPr/>
          <p:nvPr/>
        </p:nvSpPr>
        <p:spPr>
          <a:xfrm>
            <a:off x="7674606" y="176360"/>
            <a:ext cx="1339034" cy="1952485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7A11F0C-7068-40C2-6BD2-0A5B36AC08AA}"/>
              </a:ext>
            </a:extLst>
          </p:cNvPr>
          <p:cNvSpPr/>
          <p:nvPr/>
        </p:nvSpPr>
        <p:spPr>
          <a:xfrm>
            <a:off x="6373786" y="619044"/>
            <a:ext cx="1194564" cy="11996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1411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3A5A1BF-5AB3-755D-8D63-206C4E8CAB1C}"/>
              </a:ext>
            </a:extLst>
          </p:cNvPr>
          <p:cNvSpPr/>
          <p:nvPr/>
        </p:nvSpPr>
        <p:spPr>
          <a:xfrm>
            <a:off x="6373786" y="774808"/>
            <a:ext cx="1194564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1403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21AF858-1916-BA72-BCB0-3AF36B2F3616}"/>
              </a:ext>
            </a:extLst>
          </p:cNvPr>
          <p:cNvSpPr/>
          <p:nvPr/>
        </p:nvSpPr>
        <p:spPr>
          <a:xfrm>
            <a:off x="6369747" y="982839"/>
            <a:ext cx="1167448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1404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2ADAFCF-161A-28E0-6D7F-F66665BA3E44}"/>
              </a:ext>
            </a:extLst>
          </p:cNvPr>
          <p:cNvSpPr/>
          <p:nvPr/>
        </p:nvSpPr>
        <p:spPr>
          <a:xfrm>
            <a:off x="6373786" y="1176853"/>
            <a:ext cx="1167448" cy="14267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1301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620160F-F222-876C-881B-FFA5A7025C77}"/>
              </a:ext>
            </a:extLst>
          </p:cNvPr>
          <p:cNvSpPr/>
          <p:nvPr/>
        </p:nvSpPr>
        <p:spPr>
          <a:xfrm>
            <a:off x="6373786" y="1348905"/>
            <a:ext cx="1194564" cy="15918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1302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E6DE8B6-E837-8AF5-F537-C4CD3449734A}"/>
              </a:ext>
            </a:extLst>
          </p:cNvPr>
          <p:cNvSpPr/>
          <p:nvPr/>
        </p:nvSpPr>
        <p:spPr>
          <a:xfrm>
            <a:off x="6360228" y="1532703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1301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589DA38E-EA7A-5291-CB8E-0634510051CF}"/>
              </a:ext>
            </a:extLst>
          </p:cNvPr>
          <p:cNvSpPr/>
          <p:nvPr/>
        </p:nvSpPr>
        <p:spPr>
          <a:xfrm>
            <a:off x="6373786" y="4548078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STAT 2480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3B9713A-E6D6-9E97-0590-103DFE798F0E}"/>
              </a:ext>
            </a:extLst>
          </p:cNvPr>
          <p:cNvSpPr/>
          <p:nvPr/>
        </p:nvSpPr>
        <p:spPr>
          <a:xfrm>
            <a:off x="6373786" y="1684221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1302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E4CAE01-C979-686A-3D7E-1240A829A620}"/>
              </a:ext>
            </a:extLst>
          </p:cNvPr>
          <p:cNvSpPr/>
          <p:nvPr/>
        </p:nvSpPr>
        <p:spPr>
          <a:xfrm>
            <a:off x="6373786" y="1846232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Language, Phil, &amp; Culture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D34A360-FD2F-3D1E-0BEA-16532F4A7204}"/>
              </a:ext>
            </a:extLst>
          </p:cNvPr>
          <p:cNvSpPr/>
          <p:nvPr/>
        </p:nvSpPr>
        <p:spPr>
          <a:xfrm>
            <a:off x="6342631" y="2335512"/>
            <a:ext cx="1194564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11DE5A14-A287-88C1-F03B-D826A5ED371C}"/>
              </a:ext>
            </a:extLst>
          </p:cNvPr>
          <p:cNvSpPr/>
          <p:nvPr/>
        </p:nvSpPr>
        <p:spPr>
          <a:xfrm>
            <a:off x="6373786" y="2128845"/>
            <a:ext cx="1194564" cy="16600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2310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796C8D04-1157-61E8-60C0-9E50362697BD}"/>
              </a:ext>
            </a:extLst>
          </p:cNvPr>
          <p:cNvSpPr/>
          <p:nvPr/>
        </p:nvSpPr>
        <p:spPr>
          <a:xfrm>
            <a:off x="6337667" y="2581792"/>
            <a:ext cx="1213085" cy="25400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Social &amp; Behavioral Science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77B14750-933B-859C-A804-8D2D880498AF}"/>
              </a:ext>
            </a:extLst>
          </p:cNvPr>
          <p:cNvSpPr/>
          <p:nvPr/>
        </p:nvSpPr>
        <p:spPr>
          <a:xfrm>
            <a:off x="6373786" y="4794678"/>
            <a:ext cx="1194564" cy="19182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1312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60937AB1-1B6D-4C57-3CDB-F58885252D97}"/>
              </a:ext>
            </a:extLst>
          </p:cNvPr>
          <p:cNvSpPr/>
          <p:nvPr/>
        </p:nvSpPr>
        <p:spPr>
          <a:xfrm>
            <a:off x="6342631" y="3137311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7D473BE-4812-29A5-1482-EB83C6D3BB12}"/>
              </a:ext>
            </a:extLst>
          </p:cNvPr>
          <p:cNvSpPr/>
          <p:nvPr/>
        </p:nvSpPr>
        <p:spPr>
          <a:xfrm>
            <a:off x="6342631" y="2871600"/>
            <a:ext cx="1194564" cy="20895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Creative Arts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E4AE10E-F1E9-1A19-7D50-4F27F27EAC5B}"/>
              </a:ext>
            </a:extLst>
          </p:cNvPr>
          <p:cNvSpPr/>
          <p:nvPr/>
        </p:nvSpPr>
        <p:spPr>
          <a:xfrm>
            <a:off x="9144906" y="611380"/>
            <a:ext cx="1194564" cy="20225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1305-1105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6D1403B4-405D-AF41-F140-EAEDBDC481B1}"/>
              </a:ext>
            </a:extLst>
          </p:cNvPr>
          <p:cNvSpPr/>
          <p:nvPr/>
        </p:nvSpPr>
        <p:spPr>
          <a:xfrm>
            <a:off x="6365192" y="3471043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44A0095-935F-9DBF-960C-4785C7074274}"/>
              </a:ext>
            </a:extLst>
          </p:cNvPr>
          <p:cNvSpPr/>
          <p:nvPr/>
        </p:nvSpPr>
        <p:spPr>
          <a:xfrm>
            <a:off x="9164241" y="862838"/>
            <a:ext cx="1194564" cy="18222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1306-1106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99DE79A3-2E24-7A38-6F85-A8A8DFDE0FEB}"/>
              </a:ext>
            </a:extLst>
          </p:cNvPr>
          <p:cNvSpPr/>
          <p:nvPr/>
        </p:nvSpPr>
        <p:spPr>
          <a:xfrm>
            <a:off x="9158500" y="1080894"/>
            <a:ext cx="1194564" cy="169779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2324-2124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2BCA4374-F0C4-5C5B-78A5-6265C4351070}"/>
              </a:ext>
            </a:extLst>
          </p:cNvPr>
          <p:cNvSpPr/>
          <p:nvPr/>
        </p:nvSpPr>
        <p:spPr>
          <a:xfrm>
            <a:off x="9158500" y="1317462"/>
            <a:ext cx="1194564" cy="15152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2325-2125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5C5EB0C9-E944-7D26-F348-E4122E2229F3}"/>
              </a:ext>
            </a:extLst>
          </p:cNvPr>
          <p:cNvSpPr/>
          <p:nvPr/>
        </p:nvSpPr>
        <p:spPr>
          <a:xfrm>
            <a:off x="9185616" y="1502049"/>
            <a:ext cx="1194564" cy="18222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3330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9E3BFE09-99D8-A0E9-6560-B14260D67462}"/>
              </a:ext>
            </a:extLst>
          </p:cNvPr>
          <p:cNvSpPr/>
          <p:nvPr/>
        </p:nvSpPr>
        <p:spPr>
          <a:xfrm>
            <a:off x="7747231" y="624365"/>
            <a:ext cx="1194564" cy="18277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1305-1107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11AB1118-6808-FED2-A776-1902EFC42A38}"/>
              </a:ext>
            </a:extLst>
          </p:cNvPr>
          <p:cNvSpPr/>
          <p:nvPr/>
        </p:nvSpPr>
        <p:spPr>
          <a:xfrm>
            <a:off x="7747231" y="845513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1306-1108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EFABE390-9805-6548-C37E-E6A3D31D522E}"/>
              </a:ext>
            </a:extLst>
          </p:cNvPr>
          <p:cNvSpPr/>
          <p:nvPr/>
        </p:nvSpPr>
        <p:spPr>
          <a:xfrm>
            <a:off x="7738638" y="1045331"/>
            <a:ext cx="1194564" cy="14570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MICR 2340-2141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88D93E23-D1D3-000E-F7AA-6F3F5D2A29EF}"/>
              </a:ext>
            </a:extLst>
          </p:cNvPr>
          <p:cNvSpPr/>
          <p:nvPr/>
        </p:nvSpPr>
        <p:spPr>
          <a:xfrm>
            <a:off x="7738636" y="1414166"/>
            <a:ext cx="1194564" cy="1603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4388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A48C1EF4-450D-C346-28FE-84C39A4321B9}"/>
              </a:ext>
            </a:extLst>
          </p:cNvPr>
          <p:cNvSpPr/>
          <p:nvPr/>
        </p:nvSpPr>
        <p:spPr>
          <a:xfrm>
            <a:off x="7738636" y="1220145"/>
            <a:ext cx="1194564" cy="1603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3314-3115</a:t>
            </a: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17C057D3-129C-C013-B0CB-7A3FF4A5F447}"/>
              </a:ext>
            </a:extLst>
          </p:cNvPr>
          <p:cNvSpPr/>
          <p:nvPr/>
        </p:nvSpPr>
        <p:spPr>
          <a:xfrm>
            <a:off x="7752230" y="1815099"/>
            <a:ext cx="1194564" cy="1603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3192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7E14B156-9C64-3AB9-D71A-CB349B744984}"/>
              </a:ext>
            </a:extLst>
          </p:cNvPr>
          <p:cNvSpPr/>
          <p:nvPr/>
        </p:nvSpPr>
        <p:spPr>
          <a:xfrm>
            <a:off x="7752230" y="1613005"/>
            <a:ext cx="1194564" cy="1540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ZOOL 4181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437B0114-286D-5CB3-3BE9-7F3628BEC1F5}"/>
              </a:ext>
            </a:extLst>
          </p:cNvPr>
          <p:cNvSpPr/>
          <p:nvPr/>
        </p:nvSpPr>
        <p:spPr>
          <a:xfrm>
            <a:off x="7767847" y="2813461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 HR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200B1C9-DF3F-B3E4-971B-87C2503D9CD8}"/>
              </a:ext>
            </a:extLst>
          </p:cNvPr>
          <p:cNvSpPr/>
          <p:nvPr/>
        </p:nvSpPr>
        <p:spPr>
          <a:xfrm>
            <a:off x="7777606" y="3018750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 HR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80687DD-05BF-EAE1-DF30-27D2B65207E2}"/>
              </a:ext>
            </a:extLst>
          </p:cNvPr>
          <p:cNvSpPr/>
          <p:nvPr/>
        </p:nvSpPr>
        <p:spPr>
          <a:xfrm>
            <a:off x="7793461" y="3238708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 HR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D2CF08A-439D-CB6E-9380-6051F3EAA95C}"/>
              </a:ext>
            </a:extLst>
          </p:cNvPr>
          <p:cNvSpPr/>
          <p:nvPr/>
        </p:nvSpPr>
        <p:spPr>
          <a:xfrm>
            <a:off x="7793461" y="3452250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 HR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AAC1569-34CA-D1B0-703E-280AAC75DADC}"/>
              </a:ext>
            </a:extLst>
          </p:cNvPr>
          <p:cNvSpPr/>
          <p:nvPr/>
        </p:nvSpPr>
        <p:spPr>
          <a:xfrm>
            <a:off x="7793461" y="3672336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1 HR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1BED90F-B762-4BE9-7A1C-0047AD9245E6}"/>
              </a:ext>
            </a:extLst>
          </p:cNvPr>
          <p:cNvSpPr/>
          <p:nvPr/>
        </p:nvSpPr>
        <p:spPr>
          <a:xfrm>
            <a:off x="9230735" y="2211849"/>
            <a:ext cx="1194564" cy="463043"/>
          </a:xfrm>
          <a:prstGeom prst="roundRect">
            <a:avLst/>
          </a:prstGeom>
          <a:solidFill>
            <a:srgbClr val="3399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LD Major Electives 7 hours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1CF35D8-149E-5FBE-FE53-E5234A447D25}"/>
              </a:ext>
            </a:extLst>
          </p:cNvPr>
          <p:cNvSpPr/>
          <p:nvPr/>
        </p:nvSpPr>
        <p:spPr>
          <a:xfrm>
            <a:off x="9158500" y="2128845"/>
            <a:ext cx="1339034" cy="1409883"/>
          </a:xfrm>
          <a:prstGeom prst="roundRect">
            <a:avLst/>
          </a:prstGeom>
          <a:noFill/>
          <a:ln w="38100">
            <a:solidFill>
              <a:srgbClr val="33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4E86BB3-D4E6-705D-9835-728AA2B78099}"/>
              </a:ext>
            </a:extLst>
          </p:cNvPr>
          <p:cNvSpPr/>
          <p:nvPr/>
        </p:nvSpPr>
        <p:spPr>
          <a:xfrm>
            <a:off x="9230734" y="2773504"/>
            <a:ext cx="1194564" cy="182222"/>
          </a:xfrm>
          <a:prstGeom prst="roundRect">
            <a:avLst/>
          </a:prstGeom>
          <a:solidFill>
            <a:srgbClr val="3399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LD elective 3 HR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6D41258-6162-5ED1-1737-869655BC87BD}"/>
              </a:ext>
            </a:extLst>
          </p:cNvPr>
          <p:cNvSpPr/>
          <p:nvPr/>
        </p:nvSpPr>
        <p:spPr>
          <a:xfrm>
            <a:off x="9224993" y="2991560"/>
            <a:ext cx="1194564" cy="169779"/>
          </a:xfrm>
          <a:prstGeom prst="roundRect">
            <a:avLst/>
          </a:prstGeom>
          <a:solidFill>
            <a:srgbClr val="3399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LD Elective 3 HR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74EACEF-8CF1-23FB-ED97-1670DF6D120F}"/>
              </a:ext>
            </a:extLst>
          </p:cNvPr>
          <p:cNvSpPr/>
          <p:nvPr/>
        </p:nvSpPr>
        <p:spPr>
          <a:xfrm>
            <a:off x="9224993" y="3228128"/>
            <a:ext cx="1194564" cy="151526"/>
          </a:xfrm>
          <a:prstGeom prst="roundRect">
            <a:avLst/>
          </a:prstGeom>
          <a:solidFill>
            <a:srgbClr val="3399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LD Elective 1 HR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99D9DCD-18C0-3B62-6FD2-420A33CCEF27}"/>
              </a:ext>
            </a:extLst>
          </p:cNvPr>
          <p:cNvSpPr/>
          <p:nvPr/>
        </p:nvSpPr>
        <p:spPr>
          <a:xfrm>
            <a:off x="7819076" y="4107533"/>
            <a:ext cx="1194564" cy="46304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UD Major Electives 12 hours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D43ECB3-ECD6-6639-1763-EDABB20C26E7}"/>
              </a:ext>
            </a:extLst>
          </p:cNvPr>
          <p:cNvSpPr/>
          <p:nvPr/>
        </p:nvSpPr>
        <p:spPr>
          <a:xfrm>
            <a:off x="7793461" y="4635726"/>
            <a:ext cx="1194564" cy="18222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 HR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D0E4B028-D42E-5676-0C92-19794968EF3D}"/>
              </a:ext>
            </a:extLst>
          </p:cNvPr>
          <p:cNvSpPr/>
          <p:nvPr/>
        </p:nvSpPr>
        <p:spPr>
          <a:xfrm>
            <a:off x="7793461" y="4872294"/>
            <a:ext cx="1194564" cy="16977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 HR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91D6B8CB-0560-9DA3-2BCF-60C14D2702D4}"/>
              </a:ext>
            </a:extLst>
          </p:cNvPr>
          <p:cNvSpPr/>
          <p:nvPr/>
        </p:nvSpPr>
        <p:spPr>
          <a:xfrm>
            <a:off x="7819076" y="5108152"/>
            <a:ext cx="1194564" cy="1515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 HR</a:t>
            </a: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FE5555BC-2D25-9721-5BF0-3BA0C4C92B97}"/>
              </a:ext>
            </a:extLst>
          </p:cNvPr>
          <p:cNvSpPr/>
          <p:nvPr/>
        </p:nvSpPr>
        <p:spPr>
          <a:xfrm>
            <a:off x="7752965" y="4022387"/>
            <a:ext cx="1339034" cy="1615468"/>
          </a:xfrm>
          <a:prstGeom prst="round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6E37CD3D-D12B-55C7-9C10-5F2838FFF02E}"/>
              </a:ext>
            </a:extLst>
          </p:cNvPr>
          <p:cNvSpPr/>
          <p:nvPr/>
        </p:nvSpPr>
        <p:spPr>
          <a:xfrm>
            <a:off x="7819076" y="5314730"/>
            <a:ext cx="1194564" cy="1515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 HR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3543BB61-83D6-AC2F-E381-938C29147196}"/>
              </a:ext>
            </a:extLst>
          </p:cNvPr>
          <p:cNvSpPr/>
          <p:nvPr/>
        </p:nvSpPr>
        <p:spPr>
          <a:xfrm>
            <a:off x="9573768" y="3672336"/>
            <a:ext cx="2167127" cy="232282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D40F5076-8BF1-15D3-DE69-1FFAC143BA7A}"/>
              </a:ext>
            </a:extLst>
          </p:cNvPr>
          <p:cNvSpPr/>
          <p:nvPr/>
        </p:nvSpPr>
        <p:spPr>
          <a:xfrm>
            <a:off x="9802368" y="3810309"/>
            <a:ext cx="1700784" cy="212078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Information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71401F4-942C-FF00-9CF3-61E53A2B2488}"/>
              </a:ext>
            </a:extLst>
          </p:cNvPr>
          <p:cNvSpPr txBox="1"/>
          <p:nvPr/>
        </p:nvSpPr>
        <p:spPr>
          <a:xfrm>
            <a:off x="9665208" y="4107533"/>
            <a:ext cx="194767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UD: Upper Division: Course # begins with a 3 or 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LD: Lower division: Course # begins with a 1 or 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885479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58467" y="311849"/>
            <a:ext cx="3475326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750" b="1" u="heavy" dirty="0">
                <a:latin typeface="Arial"/>
                <a:cs typeface="Arial"/>
              </a:rPr>
              <a:t>L</a:t>
            </a:r>
            <a:r>
              <a:rPr sz="750" b="1" u="heavy" spc="-7" dirty="0">
                <a:latin typeface="Arial"/>
                <a:cs typeface="Arial"/>
              </a:rPr>
              <a:t>o</a:t>
            </a:r>
            <a:r>
              <a:rPr sz="750" b="1" u="heavy" dirty="0">
                <a:latin typeface="Arial"/>
                <a:cs typeface="Arial"/>
              </a:rPr>
              <a:t>w</a:t>
            </a:r>
            <a:r>
              <a:rPr sz="750" b="1" u="heavy" spc="-3" dirty="0">
                <a:latin typeface="Arial"/>
                <a:cs typeface="Arial"/>
              </a:rPr>
              <a:t>er</a:t>
            </a:r>
            <a:r>
              <a:rPr sz="750" b="1" u="heavy" spc="-7" dirty="0">
                <a:latin typeface="Arial"/>
                <a:cs typeface="Arial"/>
              </a:rPr>
              <a:t> D</a:t>
            </a:r>
            <a:r>
              <a:rPr sz="750" b="1" u="heavy" dirty="0">
                <a:latin typeface="Arial"/>
                <a:cs typeface="Arial"/>
              </a:rPr>
              <a:t>i</a:t>
            </a:r>
            <a:r>
              <a:rPr sz="750" b="1" u="heavy" spc="-3" dirty="0">
                <a:latin typeface="Arial"/>
                <a:cs typeface="Arial"/>
              </a:rPr>
              <a:t>vi</a:t>
            </a:r>
            <a:r>
              <a:rPr sz="750" b="1" u="heavy" spc="-10" dirty="0">
                <a:latin typeface="Arial"/>
                <a:cs typeface="Arial"/>
              </a:rPr>
              <a:t>s</a:t>
            </a:r>
            <a:r>
              <a:rPr sz="750" b="1" u="heavy" dirty="0">
                <a:latin typeface="Arial"/>
                <a:cs typeface="Arial"/>
              </a:rPr>
              <a:t>ion</a:t>
            </a:r>
            <a:r>
              <a:rPr sz="750" b="1" u="heavy" spc="-10" dirty="0">
                <a:latin typeface="Arial"/>
                <a:cs typeface="Arial"/>
              </a:rPr>
              <a:t> </a:t>
            </a:r>
            <a:r>
              <a:rPr sz="750" b="1" u="heavy" dirty="0">
                <a:latin typeface="Arial"/>
                <a:cs typeface="Arial"/>
              </a:rPr>
              <a:t>M</a:t>
            </a:r>
            <a:r>
              <a:rPr sz="750" b="1" u="heavy" spc="-10" dirty="0">
                <a:latin typeface="Arial"/>
                <a:cs typeface="Arial"/>
              </a:rPr>
              <a:t>a</a:t>
            </a:r>
            <a:r>
              <a:rPr sz="750" b="1" u="heavy" dirty="0">
                <a:latin typeface="Arial"/>
                <a:cs typeface="Arial"/>
              </a:rPr>
              <a:t>jor</a:t>
            </a:r>
            <a:r>
              <a:rPr sz="750" b="1" u="heavy" spc="-7" dirty="0">
                <a:latin typeface="Arial"/>
                <a:cs typeface="Arial"/>
              </a:rPr>
              <a:t> </a:t>
            </a:r>
            <a:r>
              <a:rPr sz="750" b="1" u="heavy" spc="-3" dirty="0">
                <a:latin typeface="Arial"/>
                <a:cs typeface="Arial"/>
              </a:rPr>
              <a:t>E</a:t>
            </a:r>
            <a:r>
              <a:rPr sz="750" b="1" u="heavy" dirty="0">
                <a:latin typeface="Arial"/>
                <a:cs typeface="Arial"/>
              </a:rPr>
              <a:t>l</a:t>
            </a:r>
            <a:r>
              <a:rPr sz="750" b="1" u="heavy" spc="-3" dirty="0">
                <a:latin typeface="Arial"/>
                <a:cs typeface="Arial"/>
              </a:rPr>
              <a:t>ec</a:t>
            </a:r>
            <a:r>
              <a:rPr sz="750" b="1" u="heavy" spc="-7" dirty="0">
                <a:latin typeface="Arial"/>
                <a:cs typeface="Arial"/>
              </a:rPr>
              <a:t>t</a:t>
            </a:r>
            <a:r>
              <a:rPr sz="750" b="1" u="heavy" dirty="0">
                <a:latin typeface="Arial"/>
                <a:cs typeface="Arial"/>
              </a:rPr>
              <a:t>i</a:t>
            </a:r>
            <a:r>
              <a:rPr sz="750" b="1" u="heavy" spc="-3" dirty="0">
                <a:latin typeface="Arial"/>
                <a:cs typeface="Arial"/>
              </a:rPr>
              <a:t>ve</a:t>
            </a:r>
            <a:r>
              <a:rPr sz="750" b="1" u="heavy" spc="3" dirty="0">
                <a:latin typeface="Arial"/>
                <a:cs typeface="Arial"/>
              </a:rPr>
              <a:t>s</a:t>
            </a:r>
            <a:r>
              <a:rPr sz="750" b="1" u="heavy" dirty="0">
                <a:latin typeface="Arial"/>
                <a:cs typeface="Arial"/>
              </a:rPr>
              <a:t>-</a:t>
            </a:r>
            <a:r>
              <a:rPr sz="750" b="1" u="heavy" spc="-7" dirty="0">
                <a:latin typeface="Arial"/>
                <a:cs typeface="Arial"/>
              </a:rPr>
              <a:t>B</a:t>
            </a:r>
            <a:r>
              <a:rPr sz="750" b="1" u="heavy" dirty="0">
                <a:latin typeface="Arial"/>
                <a:cs typeface="Arial"/>
              </a:rPr>
              <a:t>i</a:t>
            </a:r>
            <a:r>
              <a:rPr sz="750" b="1" u="heavy" spc="-10" dirty="0">
                <a:latin typeface="Arial"/>
                <a:cs typeface="Arial"/>
              </a:rPr>
              <a:t>o</a:t>
            </a:r>
            <a:r>
              <a:rPr sz="750" b="1" u="heavy" spc="-3" dirty="0">
                <a:latin typeface="Arial"/>
                <a:cs typeface="Arial"/>
              </a:rPr>
              <a:t>medic</a:t>
            </a:r>
            <a:r>
              <a:rPr sz="750" b="1" u="heavy" spc="-10" dirty="0">
                <a:latin typeface="Arial"/>
                <a:cs typeface="Arial"/>
              </a:rPr>
              <a:t>a</a:t>
            </a:r>
            <a:r>
              <a:rPr sz="750" b="1" u="heavy" dirty="0">
                <a:latin typeface="Arial"/>
                <a:cs typeface="Arial"/>
              </a:rPr>
              <a:t>l</a:t>
            </a:r>
            <a:r>
              <a:rPr sz="750" b="1" u="heavy" spc="-3" dirty="0">
                <a:latin typeface="Arial"/>
                <a:cs typeface="Arial"/>
              </a:rPr>
              <a:t> Sc</a:t>
            </a:r>
            <a:r>
              <a:rPr sz="750" b="1" u="heavy" spc="-7" dirty="0">
                <a:latin typeface="Arial"/>
                <a:cs typeface="Arial"/>
              </a:rPr>
              <a:t>i</a:t>
            </a:r>
            <a:r>
              <a:rPr sz="750" b="1" u="heavy" spc="-3" dirty="0">
                <a:latin typeface="Arial"/>
                <a:cs typeface="Arial"/>
              </a:rPr>
              <a:t>ence</a:t>
            </a:r>
            <a:r>
              <a:rPr sz="750" b="1" u="heavy" dirty="0">
                <a:latin typeface="Arial"/>
                <a:cs typeface="Arial"/>
              </a:rPr>
              <a:t>s</a:t>
            </a:r>
            <a:r>
              <a:rPr sz="750" b="1" u="heavy" spc="3" dirty="0">
                <a:latin typeface="Arial"/>
                <a:cs typeface="Arial"/>
              </a:rPr>
              <a:t> </a:t>
            </a:r>
            <a:r>
              <a:rPr sz="750" b="1" u="heavy" dirty="0">
                <a:latin typeface="Arial"/>
                <a:cs typeface="Arial"/>
              </a:rPr>
              <a:t>(</a:t>
            </a:r>
            <a:r>
              <a:rPr sz="750" b="1" u="heavy" spc="-7" dirty="0">
                <a:latin typeface="Arial"/>
                <a:cs typeface="Arial"/>
              </a:rPr>
              <a:t>C</a:t>
            </a:r>
            <a:r>
              <a:rPr sz="750" b="1" u="heavy" dirty="0">
                <a:latin typeface="Arial"/>
                <a:cs typeface="Arial"/>
              </a:rPr>
              <a:t>o</a:t>
            </a:r>
            <a:r>
              <a:rPr sz="750" b="1" u="heavy" spc="-7" dirty="0">
                <a:latin typeface="Arial"/>
                <a:cs typeface="Arial"/>
              </a:rPr>
              <a:t>u</a:t>
            </a:r>
            <a:r>
              <a:rPr sz="750" b="1" u="heavy" spc="-3" dirty="0">
                <a:latin typeface="Arial"/>
                <a:cs typeface="Arial"/>
              </a:rPr>
              <a:t>rse</a:t>
            </a:r>
            <a:r>
              <a:rPr sz="750" b="1" u="heavy" spc="-7" dirty="0">
                <a:latin typeface="Arial"/>
                <a:cs typeface="Arial"/>
              </a:rPr>
              <a:t> </a:t>
            </a:r>
            <a:r>
              <a:rPr sz="750" b="1" u="heavy" dirty="0">
                <a:latin typeface="Arial"/>
                <a:cs typeface="Arial"/>
              </a:rPr>
              <a:t># </a:t>
            </a:r>
            <a:r>
              <a:rPr sz="750" b="1" u="heavy" spc="-10" dirty="0">
                <a:latin typeface="Arial"/>
                <a:cs typeface="Arial"/>
              </a:rPr>
              <a:t>s</a:t>
            </a:r>
            <a:r>
              <a:rPr sz="750" b="1" u="heavy" dirty="0">
                <a:latin typeface="Arial"/>
                <a:cs typeface="Arial"/>
              </a:rPr>
              <a:t>t</a:t>
            </a:r>
            <a:r>
              <a:rPr sz="750" b="1" u="heavy" spc="-3" dirty="0">
                <a:latin typeface="Arial"/>
                <a:cs typeface="Arial"/>
              </a:rPr>
              <a:t>a</a:t>
            </a:r>
            <a:r>
              <a:rPr sz="750" b="1" u="heavy" spc="-10" dirty="0">
                <a:latin typeface="Arial"/>
                <a:cs typeface="Arial"/>
              </a:rPr>
              <a:t>r</a:t>
            </a:r>
            <a:r>
              <a:rPr sz="750" b="1" u="heavy" dirty="0">
                <a:latin typeface="Arial"/>
                <a:cs typeface="Arial"/>
              </a:rPr>
              <a:t>ts</a:t>
            </a:r>
            <a:r>
              <a:rPr sz="750" b="1" u="heavy" spc="-7" dirty="0">
                <a:latin typeface="Arial"/>
                <a:cs typeface="Arial"/>
              </a:rPr>
              <a:t> </a:t>
            </a:r>
            <a:r>
              <a:rPr sz="750" b="1" u="heavy" dirty="0">
                <a:latin typeface="Arial"/>
                <a:cs typeface="Arial"/>
              </a:rPr>
              <a:t>w</a:t>
            </a:r>
            <a:r>
              <a:rPr sz="750" b="1" u="heavy" spc="-7" dirty="0">
                <a:latin typeface="Arial"/>
                <a:cs typeface="Arial"/>
              </a:rPr>
              <a:t>i</a:t>
            </a:r>
            <a:r>
              <a:rPr sz="750" b="1" u="heavy" dirty="0">
                <a:latin typeface="Arial"/>
                <a:cs typeface="Arial"/>
              </a:rPr>
              <a:t>th </a:t>
            </a:r>
            <a:r>
              <a:rPr sz="750" b="1" u="heavy" spc="-10" dirty="0">
                <a:latin typeface="Arial"/>
                <a:cs typeface="Arial"/>
              </a:rPr>
              <a:t>2</a:t>
            </a:r>
            <a:r>
              <a:rPr sz="750" b="1" u="heavy" dirty="0">
                <a:latin typeface="Arial"/>
                <a:cs typeface="Arial"/>
              </a:rPr>
              <a:t>)</a:t>
            </a:r>
            <a:endParaRPr sz="75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xfrm>
            <a:off x="1778453" y="5263850"/>
            <a:ext cx="671172" cy="824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9844" rtl="0" eaLnBrk="1" latinLnBrk="0" hangingPunct="1">
              <a:defRPr sz="536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44922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9844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34766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9688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24610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69532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454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59376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659"/>
            <a:r>
              <a:rPr lang="en-US" spc="-8"/>
              <a:t>Re</a:t>
            </a:r>
            <a:r>
              <a:rPr lang="en-US" spc="-3"/>
              <a:t>v. </a:t>
            </a:r>
            <a:r>
              <a:rPr lang="en-US" spc="-8"/>
              <a:t>01</a:t>
            </a:r>
            <a:r>
              <a:rPr lang="en-US"/>
              <a:t>/</a:t>
            </a:r>
            <a:r>
              <a:rPr lang="en-US" spc="-8"/>
              <a:t>2</a:t>
            </a:r>
            <a:r>
              <a:rPr lang="en-US" spc="-5"/>
              <a:t>8</a:t>
            </a:r>
            <a:r>
              <a:rPr lang="en-US"/>
              <a:t>/</a:t>
            </a:r>
            <a:r>
              <a:rPr lang="en-US" spc="-8"/>
              <a:t>20</a:t>
            </a:r>
            <a:r>
              <a:rPr lang="en-US"/>
              <a:t>2</a:t>
            </a:r>
            <a:r>
              <a:rPr lang="en-US" spc="-5"/>
              <a:t>6</a:t>
            </a:r>
            <a:r>
              <a:rPr lang="en-US" spc="-3"/>
              <a:t> K</a:t>
            </a:r>
            <a:r>
              <a:rPr lang="en-US" spc="-8"/>
              <a:t>A</a:t>
            </a:r>
            <a:r>
              <a:rPr lang="en-US" spc="-5"/>
              <a:t>N</a:t>
            </a:r>
            <a:endParaRPr spc="-7" dirty="0"/>
          </a:p>
        </p:txBody>
      </p:sp>
      <p:sp>
        <p:nvSpPr>
          <p:cNvPr id="4" name="object 4"/>
          <p:cNvSpPr txBox="1"/>
          <p:nvPr/>
        </p:nvSpPr>
        <p:spPr>
          <a:xfrm>
            <a:off x="4260827" y="1566206"/>
            <a:ext cx="3670156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750" b="1" u="heavy" spc="-7" dirty="0">
                <a:latin typeface="Arial"/>
                <a:cs typeface="Arial"/>
              </a:rPr>
              <a:t>U</a:t>
            </a:r>
            <a:r>
              <a:rPr sz="750" b="1" u="heavy" dirty="0">
                <a:latin typeface="Arial"/>
                <a:cs typeface="Arial"/>
              </a:rPr>
              <a:t>p</a:t>
            </a:r>
            <a:r>
              <a:rPr sz="750" b="1" u="heavy" spc="-7" dirty="0">
                <a:latin typeface="Arial"/>
                <a:cs typeface="Arial"/>
              </a:rPr>
              <a:t>p</a:t>
            </a:r>
            <a:r>
              <a:rPr sz="750" b="1" u="heavy" spc="-3" dirty="0">
                <a:latin typeface="Arial"/>
                <a:cs typeface="Arial"/>
              </a:rPr>
              <a:t>er</a:t>
            </a:r>
            <a:r>
              <a:rPr sz="750" b="1" u="heavy" spc="3" dirty="0">
                <a:latin typeface="Arial"/>
                <a:cs typeface="Arial"/>
              </a:rPr>
              <a:t> </a:t>
            </a:r>
            <a:r>
              <a:rPr sz="750" b="1" u="heavy" spc="-7" dirty="0">
                <a:latin typeface="Arial"/>
                <a:cs typeface="Arial"/>
              </a:rPr>
              <a:t>D</a:t>
            </a:r>
            <a:r>
              <a:rPr sz="750" b="1" u="heavy" dirty="0">
                <a:latin typeface="Arial"/>
                <a:cs typeface="Arial"/>
              </a:rPr>
              <a:t>i</a:t>
            </a:r>
            <a:r>
              <a:rPr sz="750" b="1" u="heavy" spc="-10" dirty="0">
                <a:latin typeface="Arial"/>
                <a:cs typeface="Arial"/>
              </a:rPr>
              <a:t>v</a:t>
            </a:r>
            <a:r>
              <a:rPr sz="750" b="1" u="heavy" dirty="0">
                <a:latin typeface="Arial"/>
                <a:cs typeface="Arial"/>
              </a:rPr>
              <a:t>i</a:t>
            </a:r>
            <a:r>
              <a:rPr sz="750" b="1" u="heavy" spc="-3" dirty="0">
                <a:latin typeface="Arial"/>
                <a:cs typeface="Arial"/>
              </a:rPr>
              <a:t>sion</a:t>
            </a:r>
            <a:r>
              <a:rPr sz="750" b="1" u="heavy" spc="-7" dirty="0">
                <a:latin typeface="Arial"/>
                <a:cs typeface="Arial"/>
              </a:rPr>
              <a:t> </a:t>
            </a:r>
            <a:r>
              <a:rPr sz="750" b="1" u="heavy" dirty="0">
                <a:latin typeface="Arial"/>
                <a:cs typeface="Arial"/>
              </a:rPr>
              <a:t>M</a:t>
            </a:r>
            <a:r>
              <a:rPr sz="750" b="1" u="heavy" spc="-10" dirty="0">
                <a:latin typeface="Arial"/>
                <a:cs typeface="Arial"/>
              </a:rPr>
              <a:t>a</a:t>
            </a:r>
            <a:r>
              <a:rPr sz="750" b="1" u="heavy" dirty="0">
                <a:latin typeface="Arial"/>
                <a:cs typeface="Arial"/>
              </a:rPr>
              <a:t>jor</a:t>
            </a:r>
            <a:r>
              <a:rPr sz="750" b="1" u="heavy" spc="-7" dirty="0">
                <a:latin typeface="Arial"/>
                <a:cs typeface="Arial"/>
              </a:rPr>
              <a:t> </a:t>
            </a:r>
            <a:r>
              <a:rPr sz="750" b="1" u="heavy" spc="-13" dirty="0">
                <a:latin typeface="Arial"/>
                <a:cs typeface="Arial"/>
              </a:rPr>
              <a:t>E</a:t>
            </a:r>
            <a:r>
              <a:rPr sz="750" b="1" u="heavy" dirty="0">
                <a:latin typeface="Arial"/>
                <a:cs typeface="Arial"/>
              </a:rPr>
              <a:t>l</a:t>
            </a:r>
            <a:r>
              <a:rPr sz="750" b="1" u="heavy" spc="-3" dirty="0">
                <a:latin typeface="Arial"/>
                <a:cs typeface="Arial"/>
              </a:rPr>
              <a:t>ec</a:t>
            </a:r>
            <a:r>
              <a:rPr sz="750" b="1" u="heavy" spc="-7" dirty="0">
                <a:latin typeface="Arial"/>
                <a:cs typeface="Arial"/>
              </a:rPr>
              <a:t>t</a:t>
            </a:r>
            <a:r>
              <a:rPr sz="750" b="1" u="heavy" dirty="0">
                <a:latin typeface="Arial"/>
                <a:cs typeface="Arial"/>
              </a:rPr>
              <a:t>i</a:t>
            </a:r>
            <a:r>
              <a:rPr sz="750" b="1" u="heavy" spc="-3" dirty="0">
                <a:latin typeface="Arial"/>
                <a:cs typeface="Arial"/>
              </a:rPr>
              <a:t>ve</a:t>
            </a:r>
            <a:r>
              <a:rPr sz="750" b="1" u="heavy" spc="7" dirty="0">
                <a:latin typeface="Arial"/>
                <a:cs typeface="Arial"/>
              </a:rPr>
              <a:t>s</a:t>
            </a:r>
            <a:r>
              <a:rPr sz="750" b="1" u="heavy" dirty="0">
                <a:latin typeface="Arial"/>
                <a:cs typeface="Arial"/>
              </a:rPr>
              <a:t>-</a:t>
            </a:r>
            <a:r>
              <a:rPr sz="750" b="1" u="heavy" spc="-7" dirty="0">
                <a:latin typeface="Arial"/>
                <a:cs typeface="Arial"/>
              </a:rPr>
              <a:t>B</a:t>
            </a:r>
            <a:r>
              <a:rPr sz="750" b="1" u="heavy" dirty="0">
                <a:latin typeface="Arial"/>
                <a:cs typeface="Arial"/>
              </a:rPr>
              <a:t>i</a:t>
            </a:r>
            <a:r>
              <a:rPr sz="750" b="1" u="heavy" spc="-10" dirty="0">
                <a:latin typeface="Arial"/>
                <a:cs typeface="Arial"/>
              </a:rPr>
              <a:t>o</a:t>
            </a:r>
            <a:r>
              <a:rPr sz="750" b="1" u="heavy" spc="-3" dirty="0">
                <a:latin typeface="Arial"/>
                <a:cs typeface="Arial"/>
              </a:rPr>
              <a:t>medic</a:t>
            </a:r>
            <a:r>
              <a:rPr sz="750" b="1" u="heavy" spc="-10" dirty="0">
                <a:latin typeface="Arial"/>
                <a:cs typeface="Arial"/>
              </a:rPr>
              <a:t>a</a:t>
            </a:r>
            <a:r>
              <a:rPr sz="750" b="1" u="heavy" dirty="0">
                <a:latin typeface="Arial"/>
                <a:cs typeface="Arial"/>
              </a:rPr>
              <a:t>l</a:t>
            </a:r>
            <a:r>
              <a:rPr sz="750" b="1" u="heavy" spc="-3" dirty="0">
                <a:latin typeface="Arial"/>
                <a:cs typeface="Arial"/>
              </a:rPr>
              <a:t> Sc</a:t>
            </a:r>
            <a:r>
              <a:rPr sz="750" b="1" u="heavy" spc="-7" dirty="0">
                <a:latin typeface="Arial"/>
                <a:cs typeface="Arial"/>
              </a:rPr>
              <a:t>i</a:t>
            </a:r>
            <a:r>
              <a:rPr sz="750" b="1" u="heavy" spc="-3" dirty="0">
                <a:latin typeface="Arial"/>
                <a:cs typeface="Arial"/>
              </a:rPr>
              <a:t>ence</a:t>
            </a:r>
            <a:r>
              <a:rPr sz="750" b="1" u="heavy" dirty="0">
                <a:latin typeface="Arial"/>
                <a:cs typeface="Arial"/>
              </a:rPr>
              <a:t>s </a:t>
            </a:r>
            <a:r>
              <a:rPr sz="750" b="1" u="heavy" spc="3" dirty="0">
                <a:latin typeface="Arial"/>
                <a:cs typeface="Arial"/>
              </a:rPr>
              <a:t>(</a:t>
            </a:r>
            <a:r>
              <a:rPr sz="750" b="1" u="heavy" spc="-7" dirty="0">
                <a:latin typeface="Arial"/>
                <a:cs typeface="Arial"/>
              </a:rPr>
              <a:t>C</a:t>
            </a:r>
            <a:r>
              <a:rPr sz="750" b="1" u="heavy" dirty="0">
                <a:latin typeface="Arial"/>
                <a:cs typeface="Arial"/>
              </a:rPr>
              <a:t>o</a:t>
            </a:r>
            <a:r>
              <a:rPr sz="750" b="1" u="heavy" spc="-7" dirty="0">
                <a:latin typeface="Arial"/>
                <a:cs typeface="Arial"/>
              </a:rPr>
              <a:t>u</a:t>
            </a:r>
            <a:r>
              <a:rPr sz="750" b="1" u="heavy" spc="-3" dirty="0">
                <a:latin typeface="Arial"/>
                <a:cs typeface="Arial"/>
              </a:rPr>
              <a:t>rse</a:t>
            </a:r>
            <a:r>
              <a:rPr sz="750" b="1" u="heavy" spc="-7" dirty="0">
                <a:latin typeface="Arial"/>
                <a:cs typeface="Arial"/>
              </a:rPr>
              <a:t> </a:t>
            </a:r>
            <a:r>
              <a:rPr sz="750" b="1" u="heavy" dirty="0">
                <a:latin typeface="Arial"/>
                <a:cs typeface="Arial"/>
              </a:rPr>
              <a:t># </a:t>
            </a:r>
            <a:r>
              <a:rPr sz="750" b="1" u="heavy" spc="-10" dirty="0">
                <a:latin typeface="Arial"/>
                <a:cs typeface="Arial"/>
              </a:rPr>
              <a:t>s</a:t>
            </a:r>
            <a:r>
              <a:rPr sz="750" b="1" u="heavy" dirty="0">
                <a:latin typeface="Arial"/>
                <a:cs typeface="Arial"/>
              </a:rPr>
              <a:t>t</a:t>
            </a:r>
            <a:r>
              <a:rPr sz="750" b="1" u="heavy" spc="-3" dirty="0">
                <a:latin typeface="Arial"/>
                <a:cs typeface="Arial"/>
              </a:rPr>
              <a:t>a</a:t>
            </a:r>
            <a:r>
              <a:rPr sz="750" b="1" u="heavy" spc="-10" dirty="0">
                <a:latin typeface="Arial"/>
                <a:cs typeface="Arial"/>
              </a:rPr>
              <a:t>r</a:t>
            </a:r>
            <a:r>
              <a:rPr sz="750" b="1" u="heavy" dirty="0">
                <a:latin typeface="Arial"/>
                <a:cs typeface="Arial"/>
              </a:rPr>
              <a:t>ts</a:t>
            </a:r>
            <a:r>
              <a:rPr sz="750" b="1" u="heavy" spc="-7" dirty="0">
                <a:latin typeface="Arial"/>
                <a:cs typeface="Arial"/>
              </a:rPr>
              <a:t> </a:t>
            </a:r>
            <a:r>
              <a:rPr sz="750" b="1" u="heavy" dirty="0">
                <a:latin typeface="Arial"/>
                <a:cs typeface="Arial"/>
              </a:rPr>
              <a:t>w</a:t>
            </a:r>
            <a:r>
              <a:rPr sz="750" b="1" u="heavy" spc="-7" dirty="0">
                <a:latin typeface="Arial"/>
                <a:cs typeface="Arial"/>
              </a:rPr>
              <a:t>i</a:t>
            </a:r>
            <a:r>
              <a:rPr sz="750" b="1" u="heavy" dirty="0">
                <a:latin typeface="Arial"/>
                <a:cs typeface="Arial"/>
              </a:rPr>
              <a:t>th 3</a:t>
            </a:r>
            <a:r>
              <a:rPr sz="750" b="1" u="heavy" spc="-7" dirty="0">
                <a:latin typeface="Arial"/>
                <a:cs typeface="Arial"/>
              </a:rPr>
              <a:t> </a:t>
            </a:r>
            <a:r>
              <a:rPr sz="750" b="1" u="heavy" dirty="0">
                <a:latin typeface="Arial"/>
                <a:cs typeface="Arial"/>
              </a:rPr>
              <a:t>or</a:t>
            </a:r>
            <a:r>
              <a:rPr sz="750" b="1" u="heavy" spc="-7" dirty="0">
                <a:latin typeface="Arial"/>
                <a:cs typeface="Arial"/>
              </a:rPr>
              <a:t> </a:t>
            </a:r>
            <a:r>
              <a:rPr sz="750" b="1" u="heavy" spc="-3" dirty="0">
                <a:latin typeface="Arial"/>
                <a:cs typeface="Arial"/>
              </a:rPr>
              <a:t>4)</a:t>
            </a:r>
            <a:endParaRPr sz="75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755534" y="607868"/>
          <a:ext cx="4676774" cy="8033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72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0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0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09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1355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Cour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Title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Pre-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quisite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st be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pas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ith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a 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ette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r)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2311-2111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Hu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man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na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/P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La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-110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7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 ZOOL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240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2313-2113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Hu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man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na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/P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-110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7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 ZOOL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240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674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2340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rodu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Neur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ie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ce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-110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7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 B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OL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-110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8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SYC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203200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BOT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2410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enera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-1108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6378"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ZOOL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2406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ebra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te Zo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-110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7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IOL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1306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1108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ZOOL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2466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ebra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te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Zo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-110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7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IOL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1306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1108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3562350" y="5988464"/>
            <a:ext cx="4785013" cy="838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45" b="1" spc="-3" dirty="0">
                <a:latin typeface="Arial"/>
                <a:cs typeface="Arial"/>
              </a:rPr>
              <a:t>*On</a:t>
            </a:r>
            <a:r>
              <a:rPr sz="545" b="1" dirty="0">
                <a:latin typeface="Arial"/>
                <a:cs typeface="Arial"/>
              </a:rPr>
              <a:t>ly 6</a:t>
            </a:r>
            <a:r>
              <a:rPr sz="545" b="1" spc="-10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h</a:t>
            </a:r>
            <a:r>
              <a:rPr sz="545" b="1" spc="-10" dirty="0">
                <a:latin typeface="Arial"/>
                <a:cs typeface="Arial"/>
              </a:rPr>
              <a:t>o</a:t>
            </a:r>
            <a:r>
              <a:rPr sz="545" b="1" dirty="0">
                <a:latin typeface="Arial"/>
                <a:cs typeface="Arial"/>
              </a:rPr>
              <a:t>urs </a:t>
            </a:r>
            <a:r>
              <a:rPr sz="545" b="1" spc="-3" dirty="0">
                <a:latin typeface="Arial"/>
                <a:cs typeface="Arial"/>
              </a:rPr>
              <a:t>t</a:t>
            </a:r>
            <a:r>
              <a:rPr sz="545" b="1" dirty="0">
                <a:latin typeface="Arial"/>
                <a:cs typeface="Arial"/>
              </a:rPr>
              <a:t>o</a:t>
            </a:r>
            <a:r>
              <a:rPr sz="545" b="1" spc="-3" dirty="0">
                <a:latin typeface="Arial"/>
                <a:cs typeface="Arial"/>
              </a:rPr>
              <a:t>ta</a:t>
            </a:r>
            <a:r>
              <a:rPr sz="545" b="1" dirty="0">
                <a:latin typeface="Arial"/>
                <a:cs typeface="Arial"/>
              </a:rPr>
              <a:t>l</a:t>
            </a:r>
            <a:r>
              <a:rPr sz="545" b="1" spc="-3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of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Spe</a:t>
            </a:r>
            <a:r>
              <a:rPr sz="545" b="1" spc="-7" dirty="0">
                <a:latin typeface="Arial"/>
                <a:cs typeface="Arial"/>
              </a:rPr>
              <a:t>c</a:t>
            </a:r>
            <a:r>
              <a:rPr sz="545" b="1" dirty="0">
                <a:latin typeface="Arial"/>
                <a:cs typeface="Arial"/>
              </a:rPr>
              <a:t>i</a:t>
            </a:r>
            <a:r>
              <a:rPr sz="545" b="1" spc="-13" dirty="0">
                <a:latin typeface="Arial"/>
                <a:cs typeface="Arial"/>
              </a:rPr>
              <a:t>a</a:t>
            </a:r>
            <a:r>
              <a:rPr sz="545" b="1" dirty="0">
                <a:latin typeface="Arial"/>
                <a:cs typeface="Arial"/>
              </a:rPr>
              <a:t>l</a:t>
            </a:r>
            <a:r>
              <a:rPr sz="545" b="1" spc="-3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P</a:t>
            </a:r>
            <a:r>
              <a:rPr sz="545" b="1" spc="-10" dirty="0">
                <a:latin typeface="Arial"/>
                <a:cs typeface="Arial"/>
              </a:rPr>
              <a:t>r</a:t>
            </a:r>
            <a:r>
              <a:rPr sz="545" b="1" dirty="0">
                <a:latin typeface="Arial"/>
                <a:cs typeface="Arial"/>
              </a:rPr>
              <a:t>ob</a:t>
            </a:r>
            <a:r>
              <a:rPr sz="545" b="1" spc="3" dirty="0">
                <a:latin typeface="Arial"/>
                <a:cs typeface="Arial"/>
              </a:rPr>
              <a:t>l</a:t>
            </a:r>
            <a:r>
              <a:rPr sz="545" b="1" spc="-13" dirty="0">
                <a:latin typeface="Arial"/>
                <a:cs typeface="Arial"/>
              </a:rPr>
              <a:t>e</a:t>
            </a:r>
            <a:r>
              <a:rPr sz="545" b="1" dirty="0">
                <a:latin typeface="Arial"/>
                <a:cs typeface="Arial"/>
              </a:rPr>
              <a:t>ms </a:t>
            </a:r>
            <a:r>
              <a:rPr sz="545" b="1" spc="-3" dirty="0">
                <a:latin typeface="Arial"/>
                <a:cs typeface="Arial"/>
              </a:rPr>
              <a:t>ca</a:t>
            </a:r>
            <a:r>
              <a:rPr sz="545" b="1" dirty="0">
                <a:latin typeface="Arial"/>
                <a:cs typeface="Arial"/>
              </a:rPr>
              <a:t>n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be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us</a:t>
            </a:r>
            <a:r>
              <a:rPr sz="545" b="1" spc="-7" dirty="0">
                <a:latin typeface="Arial"/>
                <a:cs typeface="Arial"/>
              </a:rPr>
              <a:t>e</a:t>
            </a:r>
            <a:r>
              <a:rPr sz="545" b="1" dirty="0">
                <a:latin typeface="Arial"/>
                <a:cs typeface="Arial"/>
              </a:rPr>
              <a:t>d</a:t>
            </a:r>
            <a:r>
              <a:rPr sz="545" b="1" spc="3" dirty="0">
                <a:latin typeface="Arial"/>
                <a:cs typeface="Arial"/>
              </a:rPr>
              <a:t> </a:t>
            </a:r>
            <a:r>
              <a:rPr sz="545" b="1" spc="-3" dirty="0">
                <a:latin typeface="Arial"/>
                <a:cs typeface="Arial"/>
              </a:rPr>
              <a:t>t</a:t>
            </a:r>
            <a:r>
              <a:rPr sz="545" b="1" dirty="0">
                <a:latin typeface="Arial"/>
                <a:cs typeface="Arial"/>
              </a:rPr>
              <a:t>ow</a:t>
            </a:r>
            <a:r>
              <a:rPr sz="545" b="1" spc="-3" dirty="0">
                <a:latin typeface="Arial"/>
                <a:cs typeface="Arial"/>
              </a:rPr>
              <a:t>a</a:t>
            </a:r>
            <a:r>
              <a:rPr sz="545" b="1" spc="-10" dirty="0">
                <a:latin typeface="Arial"/>
                <a:cs typeface="Arial"/>
              </a:rPr>
              <a:t>r</a:t>
            </a:r>
            <a:r>
              <a:rPr sz="545" b="1" dirty="0">
                <a:latin typeface="Arial"/>
                <a:cs typeface="Arial"/>
              </a:rPr>
              <a:t>d</a:t>
            </a:r>
            <a:r>
              <a:rPr sz="545" b="1" spc="3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d</a:t>
            </a:r>
            <a:r>
              <a:rPr sz="545" b="1" spc="-10" dirty="0">
                <a:latin typeface="Arial"/>
                <a:cs typeface="Arial"/>
              </a:rPr>
              <a:t>eg</a:t>
            </a:r>
            <a:r>
              <a:rPr sz="545" b="1" spc="-3" dirty="0">
                <a:latin typeface="Arial"/>
                <a:cs typeface="Arial"/>
              </a:rPr>
              <a:t>ree</a:t>
            </a:r>
            <a:r>
              <a:rPr sz="545" b="1" dirty="0">
                <a:latin typeface="Arial"/>
                <a:cs typeface="Arial"/>
              </a:rPr>
              <a:t>.</a:t>
            </a:r>
            <a:r>
              <a:rPr sz="545" b="1" spc="3" dirty="0">
                <a:latin typeface="Arial"/>
                <a:cs typeface="Arial"/>
              </a:rPr>
              <a:t> </a:t>
            </a:r>
            <a:r>
              <a:rPr sz="545" b="1" spc="-7" dirty="0">
                <a:latin typeface="Arial"/>
                <a:cs typeface="Arial"/>
              </a:rPr>
              <a:t>M</a:t>
            </a:r>
            <a:r>
              <a:rPr sz="545" b="1" dirty="0">
                <a:latin typeface="Arial"/>
                <a:cs typeface="Arial"/>
              </a:rPr>
              <a:t>ore </a:t>
            </a:r>
            <a:r>
              <a:rPr sz="545" b="1" spc="-3" dirty="0">
                <a:latin typeface="Arial"/>
                <a:cs typeface="Arial"/>
              </a:rPr>
              <a:t>t</a:t>
            </a:r>
            <a:r>
              <a:rPr sz="545" b="1" dirty="0">
                <a:latin typeface="Arial"/>
                <a:cs typeface="Arial"/>
              </a:rPr>
              <a:t>han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3 </a:t>
            </a:r>
            <a:r>
              <a:rPr sz="545" b="1" spc="-10" dirty="0">
                <a:latin typeface="Arial"/>
                <a:cs typeface="Arial"/>
              </a:rPr>
              <a:t>h</a:t>
            </a:r>
            <a:r>
              <a:rPr sz="545" b="1" dirty="0">
                <a:latin typeface="Arial"/>
                <a:cs typeface="Arial"/>
              </a:rPr>
              <a:t>ours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of </a:t>
            </a:r>
            <a:r>
              <a:rPr sz="545" b="1" spc="-3" dirty="0">
                <a:latin typeface="Arial"/>
                <a:cs typeface="Arial"/>
              </a:rPr>
              <a:t>s</a:t>
            </a:r>
            <a:r>
              <a:rPr sz="545" b="1" dirty="0">
                <a:latin typeface="Arial"/>
                <a:cs typeface="Arial"/>
              </a:rPr>
              <a:t>pe</a:t>
            </a:r>
            <a:r>
              <a:rPr sz="545" b="1" spc="-13" dirty="0">
                <a:latin typeface="Arial"/>
                <a:cs typeface="Arial"/>
              </a:rPr>
              <a:t>c</a:t>
            </a:r>
            <a:r>
              <a:rPr sz="545" b="1" dirty="0">
                <a:latin typeface="Arial"/>
                <a:cs typeface="Arial"/>
              </a:rPr>
              <a:t>i</a:t>
            </a:r>
            <a:r>
              <a:rPr sz="545" b="1" spc="-3" dirty="0">
                <a:latin typeface="Arial"/>
                <a:cs typeface="Arial"/>
              </a:rPr>
              <a:t>a</a:t>
            </a:r>
            <a:r>
              <a:rPr sz="545" b="1" dirty="0">
                <a:latin typeface="Arial"/>
                <a:cs typeface="Arial"/>
              </a:rPr>
              <a:t>l</a:t>
            </a:r>
            <a:r>
              <a:rPr sz="545" b="1" spc="3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p</a:t>
            </a:r>
            <a:r>
              <a:rPr sz="545" b="1" spc="-10" dirty="0">
                <a:latin typeface="Arial"/>
                <a:cs typeface="Arial"/>
              </a:rPr>
              <a:t>r</a:t>
            </a:r>
            <a:r>
              <a:rPr sz="545" b="1" dirty="0">
                <a:latin typeface="Arial"/>
                <a:cs typeface="Arial"/>
              </a:rPr>
              <a:t>ob</a:t>
            </a:r>
            <a:r>
              <a:rPr sz="545" b="1" spc="3" dirty="0">
                <a:latin typeface="Arial"/>
                <a:cs typeface="Arial"/>
              </a:rPr>
              <a:t>l</a:t>
            </a:r>
            <a:r>
              <a:rPr sz="545" b="1" spc="-13" dirty="0">
                <a:latin typeface="Arial"/>
                <a:cs typeface="Arial"/>
              </a:rPr>
              <a:t>e</a:t>
            </a:r>
            <a:r>
              <a:rPr sz="545" b="1" dirty="0">
                <a:latin typeface="Arial"/>
                <a:cs typeface="Arial"/>
              </a:rPr>
              <a:t>ms </a:t>
            </a:r>
            <a:r>
              <a:rPr sz="545" b="1" spc="-3" dirty="0">
                <a:latin typeface="Arial"/>
                <a:cs typeface="Arial"/>
              </a:rPr>
              <a:t>ca</a:t>
            </a:r>
            <a:r>
              <a:rPr sz="545" b="1" spc="-10" dirty="0">
                <a:latin typeface="Arial"/>
                <a:cs typeface="Arial"/>
              </a:rPr>
              <a:t>n</a:t>
            </a:r>
            <a:r>
              <a:rPr sz="545" b="1" dirty="0">
                <a:latin typeface="Arial"/>
                <a:cs typeface="Arial"/>
              </a:rPr>
              <a:t>not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be t</a:t>
            </a:r>
            <a:r>
              <a:rPr sz="545" b="1" spc="-3" dirty="0">
                <a:latin typeface="Arial"/>
                <a:cs typeface="Arial"/>
              </a:rPr>
              <a:t>ake</a:t>
            </a:r>
            <a:r>
              <a:rPr sz="545" b="1" dirty="0">
                <a:latin typeface="Arial"/>
                <a:cs typeface="Arial"/>
              </a:rPr>
              <a:t>n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in</a:t>
            </a:r>
            <a:r>
              <a:rPr sz="545" b="1" spc="3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a</a:t>
            </a:r>
            <a:r>
              <a:rPr sz="545" b="1" spc="7" dirty="0">
                <a:latin typeface="Arial"/>
                <a:cs typeface="Arial"/>
              </a:rPr>
              <a:t> </a:t>
            </a:r>
            <a:r>
              <a:rPr sz="545" b="1" spc="-3" dirty="0">
                <a:latin typeface="Arial"/>
                <a:cs typeface="Arial"/>
              </a:rPr>
              <a:t>s</a:t>
            </a:r>
            <a:r>
              <a:rPr sz="545" b="1" dirty="0">
                <a:latin typeface="Arial"/>
                <a:cs typeface="Arial"/>
              </a:rPr>
              <a:t>ing</a:t>
            </a:r>
            <a:r>
              <a:rPr sz="545" b="1" spc="3" dirty="0">
                <a:latin typeface="Arial"/>
                <a:cs typeface="Arial"/>
              </a:rPr>
              <a:t>l</a:t>
            </a:r>
            <a:r>
              <a:rPr sz="545" b="1" dirty="0">
                <a:latin typeface="Arial"/>
                <a:cs typeface="Arial"/>
              </a:rPr>
              <a:t>e</a:t>
            </a:r>
            <a:r>
              <a:rPr sz="545" b="1" spc="-10" dirty="0">
                <a:latin typeface="Arial"/>
                <a:cs typeface="Arial"/>
              </a:rPr>
              <a:t> </a:t>
            </a:r>
            <a:r>
              <a:rPr sz="545" b="1" spc="-3" dirty="0">
                <a:latin typeface="Arial"/>
                <a:cs typeface="Arial"/>
              </a:rPr>
              <a:t>se</a:t>
            </a:r>
            <a:r>
              <a:rPr sz="545" b="1" dirty="0">
                <a:latin typeface="Arial"/>
                <a:cs typeface="Arial"/>
              </a:rPr>
              <a:t>m</a:t>
            </a:r>
            <a:r>
              <a:rPr sz="545" b="1" spc="-3" dirty="0">
                <a:latin typeface="Arial"/>
                <a:cs typeface="Arial"/>
              </a:rPr>
              <a:t>ester.</a:t>
            </a:r>
            <a:endParaRPr sz="545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755534" y="1752080"/>
          <a:ext cx="4676774" cy="43354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72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0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0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09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118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Cour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Title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Pre-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quisite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st be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pas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ith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a 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ette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r)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3320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ene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-110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7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IOL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1108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3321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Ev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n 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ionar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y)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332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755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3330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Hi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ZOOL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240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 OR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IOL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-110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 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1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3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4195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M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hod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Co-requi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requir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 -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439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675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5895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4198*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pe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robl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Non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(requir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ru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depar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appro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al)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5895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4298*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pe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robl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Non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(requir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ru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depar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appro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al)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7674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4300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rodu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to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ioin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4315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opula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ene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1305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1306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332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332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TAT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248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TH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2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4948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4319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G 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-Couple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ep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4320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ndo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rinolog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-110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7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6-1106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JR OR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anding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2870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4321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elop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438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8 OR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93518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4330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Can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 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OL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234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4350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Cel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ula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Neuro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ie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ce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ZOOL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240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 OR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ZOOL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438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 OR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IOL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-1108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4370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Hi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hi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op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500" spc="1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-1108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3310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4375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Neuro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ien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Cap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 marR="99060">
                        <a:lnSpc>
                          <a:spcPts val="91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nl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 M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jo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s,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234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 OR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SYC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232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2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500" spc="15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212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SYC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320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-3101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4389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elop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Neurobiolog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-3115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4395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(Ca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b="1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ly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be t</a:t>
                      </a:r>
                      <a:r>
                        <a:rPr sz="500" b="1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ke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wi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)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arie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our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op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1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Depar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ppr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20101"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5895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4398*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pe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robl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Non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(requir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ru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depar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appro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al)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16378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22006"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H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3316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Memb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 -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500" b="1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ll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-311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5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23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H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4414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Cel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ula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Sp</a:t>
                      </a:r>
                      <a:r>
                        <a:rPr sz="500" b="1" spc="-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ing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-311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5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431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44433"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H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4310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Tec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hnique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ula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Fa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-311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5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4177"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H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4320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ts val="94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To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ula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2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-</a:t>
                      </a:r>
                      <a:endParaRPr sz="500">
                        <a:latin typeface="Arial"/>
                        <a:cs typeface="Arial"/>
                      </a:endParaRPr>
                    </a:p>
                    <a:p>
                      <a:pPr marL="64769">
                        <a:lnSpc>
                          <a:spcPts val="940"/>
                        </a:lnSpc>
                      </a:pPr>
                      <a:r>
                        <a:rPr sz="500" b="1" dirty="0">
                          <a:latin typeface="Arial"/>
                          <a:cs typeface="Arial"/>
                        </a:rPr>
                        <a:t>SP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-311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5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16984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22006"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3343-3144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hogeni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robiolo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   -</a:t>
                      </a:r>
                      <a:r>
                        <a:rPr sz="5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Spr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ng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234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-214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1 OR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24691"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3345-3146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Mic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robia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La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 -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Fall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234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-214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1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232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-2124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36380"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3349-3150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ula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ene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cs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Spr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ng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332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234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-2141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IOL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-3115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31965"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4353-4154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Imm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unolo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 &amp;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500" b="1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ll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234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-214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1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232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-2124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4329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pide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   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500" b="1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(on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ce 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2 y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ear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s)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JR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234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-214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1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-1106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17417"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4351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enera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ir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  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500" b="1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ll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332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 OR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234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-2141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4355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di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My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234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-2141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16984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18888"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ZOOL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3464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di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ar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ZOOL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240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IOL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1306-1108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16954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ZOOL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4384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Cel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ula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Neuro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ie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ce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ZOOL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240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ZOOL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438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IOL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-1108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1778453" y="5263850"/>
            <a:ext cx="671172" cy="824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9844" rtl="0" eaLnBrk="1" latinLnBrk="0" hangingPunct="1">
              <a:defRPr sz="536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44922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9844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34766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9688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24610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69532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454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59376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659"/>
            <a:r>
              <a:rPr lang="en-US" spc="-8"/>
              <a:t>Re</a:t>
            </a:r>
            <a:r>
              <a:rPr lang="en-US" spc="-3"/>
              <a:t>v. </a:t>
            </a:r>
            <a:r>
              <a:rPr lang="en-US" spc="-8"/>
              <a:t>01</a:t>
            </a:r>
            <a:r>
              <a:rPr lang="en-US"/>
              <a:t>/</a:t>
            </a:r>
            <a:r>
              <a:rPr lang="en-US" spc="-8"/>
              <a:t>2</a:t>
            </a:r>
            <a:r>
              <a:rPr lang="en-US" spc="-5"/>
              <a:t>8</a:t>
            </a:r>
            <a:r>
              <a:rPr lang="en-US"/>
              <a:t>/</a:t>
            </a:r>
            <a:r>
              <a:rPr lang="en-US" spc="-8"/>
              <a:t>20</a:t>
            </a:r>
            <a:r>
              <a:rPr lang="en-US"/>
              <a:t>2</a:t>
            </a:r>
            <a:r>
              <a:rPr lang="en-US" spc="-5"/>
              <a:t>6</a:t>
            </a:r>
            <a:r>
              <a:rPr lang="en-US" spc="-3"/>
              <a:t> K</a:t>
            </a:r>
            <a:r>
              <a:rPr lang="en-US" spc="-8"/>
              <a:t>A</a:t>
            </a:r>
            <a:r>
              <a:rPr lang="en-US" spc="-5"/>
              <a:t>N</a:t>
            </a:r>
            <a:endParaRPr spc="-7" dirty="0"/>
          </a:p>
        </p:txBody>
      </p:sp>
      <p:sp>
        <p:nvSpPr>
          <p:cNvPr id="2" name="object 2"/>
          <p:cNvSpPr txBox="1"/>
          <p:nvPr/>
        </p:nvSpPr>
        <p:spPr>
          <a:xfrm>
            <a:off x="4068594" y="502541"/>
            <a:ext cx="4052888" cy="1258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818" b="1" spc="-3" dirty="0">
                <a:latin typeface="Arial"/>
                <a:cs typeface="Arial"/>
              </a:rPr>
              <a:t>T</a:t>
            </a:r>
            <a:r>
              <a:rPr sz="818" b="1" spc="-7" dirty="0">
                <a:latin typeface="Arial"/>
                <a:cs typeface="Arial"/>
              </a:rPr>
              <a:t>h</a:t>
            </a:r>
            <a:r>
              <a:rPr sz="818" b="1" spc="-13" dirty="0">
                <a:latin typeface="Arial"/>
                <a:cs typeface="Arial"/>
              </a:rPr>
              <a:t>e</a:t>
            </a:r>
            <a:r>
              <a:rPr sz="818" b="1" dirty="0">
                <a:latin typeface="Arial"/>
                <a:cs typeface="Arial"/>
              </a:rPr>
              <a:t>se</a:t>
            </a:r>
            <a:r>
              <a:rPr sz="818" b="1" spc="-7" dirty="0">
                <a:latin typeface="Arial"/>
                <a:cs typeface="Arial"/>
              </a:rPr>
              <a:t> </a:t>
            </a:r>
            <a:r>
              <a:rPr sz="818" b="1" dirty="0">
                <a:latin typeface="Arial"/>
                <a:cs typeface="Arial"/>
              </a:rPr>
              <a:t>c</a:t>
            </a:r>
            <a:r>
              <a:rPr sz="818" b="1" spc="-7" dirty="0">
                <a:latin typeface="Arial"/>
                <a:cs typeface="Arial"/>
              </a:rPr>
              <a:t>ourse</a:t>
            </a:r>
            <a:r>
              <a:rPr sz="818" b="1" dirty="0">
                <a:latin typeface="Arial"/>
                <a:cs typeface="Arial"/>
              </a:rPr>
              <a:t>s </a:t>
            </a:r>
            <a:r>
              <a:rPr sz="818" b="1" spc="3" dirty="0">
                <a:latin typeface="Arial"/>
                <a:cs typeface="Arial"/>
              </a:rPr>
              <a:t>a</a:t>
            </a:r>
            <a:r>
              <a:rPr sz="818" b="1" spc="-10" dirty="0">
                <a:latin typeface="Arial"/>
                <a:cs typeface="Arial"/>
              </a:rPr>
              <a:t>r</a:t>
            </a:r>
            <a:r>
              <a:rPr sz="818" b="1" dirty="0">
                <a:latin typeface="Arial"/>
                <a:cs typeface="Arial"/>
              </a:rPr>
              <a:t>e </a:t>
            </a:r>
            <a:r>
              <a:rPr sz="818" b="1" spc="-7" dirty="0">
                <a:latin typeface="Arial"/>
                <a:cs typeface="Arial"/>
              </a:rPr>
              <a:t>mos</a:t>
            </a:r>
            <a:r>
              <a:rPr sz="818" b="1" dirty="0">
                <a:latin typeface="Arial"/>
                <a:cs typeface="Arial"/>
              </a:rPr>
              <a:t>t a</a:t>
            </a:r>
            <a:r>
              <a:rPr sz="818" b="1" spc="-7" dirty="0">
                <a:latin typeface="Arial"/>
                <a:cs typeface="Arial"/>
              </a:rPr>
              <a:t>ppro</a:t>
            </a:r>
            <a:r>
              <a:rPr sz="818" b="1" spc="-10" dirty="0">
                <a:latin typeface="Arial"/>
                <a:cs typeface="Arial"/>
              </a:rPr>
              <a:t>p</a:t>
            </a:r>
            <a:r>
              <a:rPr sz="818" b="1" spc="-3" dirty="0">
                <a:latin typeface="Arial"/>
                <a:cs typeface="Arial"/>
              </a:rPr>
              <a:t>ri</a:t>
            </a:r>
            <a:r>
              <a:rPr sz="818" b="1" spc="3" dirty="0">
                <a:latin typeface="Arial"/>
                <a:cs typeface="Arial"/>
              </a:rPr>
              <a:t>a</a:t>
            </a:r>
            <a:r>
              <a:rPr sz="818" b="1" dirty="0">
                <a:latin typeface="Arial"/>
                <a:cs typeface="Arial"/>
              </a:rPr>
              <a:t>te</a:t>
            </a:r>
            <a:r>
              <a:rPr sz="818" b="1" spc="-3" dirty="0">
                <a:latin typeface="Arial"/>
                <a:cs typeface="Arial"/>
              </a:rPr>
              <a:t> </a:t>
            </a:r>
            <a:r>
              <a:rPr sz="818" b="1" dirty="0">
                <a:latin typeface="Arial"/>
                <a:cs typeface="Arial"/>
              </a:rPr>
              <a:t>for </a:t>
            </a:r>
            <a:r>
              <a:rPr sz="818" b="1" spc="-13" dirty="0">
                <a:latin typeface="Arial"/>
                <a:cs typeface="Arial"/>
              </a:rPr>
              <a:t>E</a:t>
            </a:r>
            <a:r>
              <a:rPr sz="818" b="1" dirty="0">
                <a:latin typeface="Arial"/>
                <a:cs typeface="Arial"/>
              </a:rPr>
              <a:t>c</a:t>
            </a:r>
            <a:r>
              <a:rPr sz="818" b="1" spc="-7" dirty="0">
                <a:latin typeface="Arial"/>
                <a:cs typeface="Arial"/>
              </a:rPr>
              <a:t>ology</a:t>
            </a:r>
            <a:r>
              <a:rPr sz="818" b="1" dirty="0">
                <a:latin typeface="Arial"/>
                <a:cs typeface="Arial"/>
              </a:rPr>
              <a:t> </a:t>
            </a:r>
            <a:r>
              <a:rPr sz="818" b="1" spc="3" dirty="0">
                <a:latin typeface="Arial"/>
                <a:cs typeface="Arial"/>
              </a:rPr>
              <a:t>a</a:t>
            </a:r>
            <a:r>
              <a:rPr sz="818" b="1" spc="-7" dirty="0">
                <a:latin typeface="Arial"/>
                <a:cs typeface="Arial"/>
              </a:rPr>
              <a:t>nd</a:t>
            </a:r>
            <a:r>
              <a:rPr sz="818" b="1" spc="-10" dirty="0">
                <a:latin typeface="Arial"/>
                <a:cs typeface="Arial"/>
              </a:rPr>
              <a:t> </a:t>
            </a:r>
            <a:r>
              <a:rPr sz="818" b="1" spc="-7" dirty="0">
                <a:latin typeface="Arial"/>
                <a:cs typeface="Arial"/>
              </a:rPr>
              <a:t>E</a:t>
            </a:r>
            <a:r>
              <a:rPr sz="818" b="1" dirty="0">
                <a:latin typeface="Arial"/>
                <a:cs typeface="Arial"/>
              </a:rPr>
              <a:t>v</a:t>
            </a:r>
            <a:r>
              <a:rPr sz="818" b="1" spc="-7" dirty="0">
                <a:latin typeface="Arial"/>
                <a:cs typeface="Arial"/>
              </a:rPr>
              <a:t>olutio</a:t>
            </a:r>
            <a:r>
              <a:rPr sz="818" b="1" spc="-20" dirty="0">
                <a:latin typeface="Arial"/>
                <a:cs typeface="Arial"/>
              </a:rPr>
              <a:t>n</a:t>
            </a:r>
            <a:r>
              <a:rPr sz="818" b="1" dirty="0">
                <a:latin typeface="Arial"/>
                <a:cs typeface="Arial"/>
              </a:rPr>
              <a:t>a</a:t>
            </a:r>
            <a:r>
              <a:rPr sz="818" b="1" spc="-3" dirty="0">
                <a:latin typeface="Arial"/>
                <a:cs typeface="Arial"/>
              </a:rPr>
              <a:t>r</a:t>
            </a:r>
            <a:r>
              <a:rPr sz="818" b="1" dirty="0">
                <a:latin typeface="Arial"/>
                <a:cs typeface="Arial"/>
              </a:rPr>
              <a:t>y </a:t>
            </a:r>
            <a:r>
              <a:rPr sz="818" b="1" spc="-10" dirty="0">
                <a:latin typeface="Arial"/>
                <a:cs typeface="Arial"/>
              </a:rPr>
              <a:t>Bio</a:t>
            </a:r>
            <a:r>
              <a:rPr sz="818" b="1" spc="-7" dirty="0">
                <a:latin typeface="Arial"/>
                <a:cs typeface="Arial"/>
              </a:rPr>
              <a:t>logy </a:t>
            </a:r>
            <a:r>
              <a:rPr sz="818" b="1" dirty="0">
                <a:latin typeface="Arial"/>
                <a:cs typeface="Arial"/>
              </a:rPr>
              <a:t>Ma</a:t>
            </a:r>
            <a:r>
              <a:rPr sz="818" b="1" spc="-7" dirty="0">
                <a:latin typeface="Arial"/>
                <a:cs typeface="Arial"/>
              </a:rPr>
              <a:t>jors</a:t>
            </a:r>
            <a:endParaRPr sz="818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62350" y="4899271"/>
            <a:ext cx="4785013" cy="838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45" b="1" spc="-3" dirty="0">
                <a:latin typeface="Arial"/>
                <a:cs typeface="Arial"/>
              </a:rPr>
              <a:t>*On</a:t>
            </a:r>
            <a:r>
              <a:rPr sz="545" b="1" dirty="0">
                <a:latin typeface="Arial"/>
                <a:cs typeface="Arial"/>
              </a:rPr>
              <a:t>ly 6</a:t>
            </a:r>
            <a:r>
              <a:rPr sz="545" b="1" spc="-10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h</a:t>
            </a:r>
            <a:r>
              <a:rPr sz="545" b="1" spc="-10" dirty="0">
                <a:latin typeface="Arial"/>
                <a:cs typeface="Arial"/>
              </a:rPr>
              <a:t>o</a:t>
            </a:r>
            <a:r>
              <a:rPr sz="545" b="1" dirty="0">
                <a:latin typeface="Arial"/>
                <a:cs typeface="Arial"/>
              </a:rPr>
              <a:t>urs </a:t>
            </a:r>
            <a:r>
              <a:rPr sz="545" b="1" spc="-3" dirty="0">
                <a:latin typeface="Arial"/>
                <a:cs typeface="Arial"/>
              </a:rPr>
              <a:t>t</a:t>
            </a:r>
            <a:r>
              <a:rPr sz="545" b="1" dirty="0">
                <a:latin typeface="Arial"/>
                <a:cs typeface="Arial"/>
              </a:rPr>
              <a:t>o</a:t>
            </a:r>
            <a:r>
              <a:rPr sz="545" b="1" spc="-3" dirty="0">
                <a:latin typeface="Arial"/>
                <a:cs typeface="Arial"/>
              </a:rPr>
              <a:t>ta</a:t>
            </a:r>
            <a:r>
              <a:rPr sz="545" b="1" dirty="0">
                <a:latin typeface="Arial"/>
                <a:cs typeface="Arial"/>
              </a:rPr>
              <a:t>l</a:t>
            </a:r>
            <a:r>
              <a:rPr sz="545" b="1" spc="-3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of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Spe</a:t>
            </a:r>
            <a:r>
              <a:rPr sz="545" b="1" spc="-7" dirty="0">
                <a:latin typeface="Arial"/>
                <a:cs typeface="Arial"/>
              </a:rPr>
              <a:t>c</a:t>
            </a:r>
            <a:r>
              <a:rPr sz="545" b="1" dirty="0">
                <a:latin typeface="Arial"/>
                <a:cs typeface="Arial"/>
              </a:rPr>
              <a:t>i</a:t>
            </a:r>
            <a:r>
              <a:rPr sz="545" b="1" spc="-13" dirty="0">
                <a:latin typeface="Arial"/>
                <a:cs typeface="Arial"/>
              </a:rPr>
              <a:t>a</a:t>
            </a:r>
            <a:r>
              <a:rPr sz="545" b="1" dirty="0">
                <a:latin typeface="Arial"/>
                <a:cs typeface="Arial"/>
              </a:rPr>
              <a:t>l</a:t>
            </a:r>
            <a:r>
              <a:rPr sz="545" b="1" spc="-3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P</a:t>
            </a:r>
            <a:r>
              <a:rPr sz="545" b="1" spc="-10" dirty="0">
                <a:latin typeface="Arial"/>
                <a:cs typeface="Arial"/>
              </a:rPr>
              <a:t>r</a:t>
            </a:r>
            <a:r>
              <a:rPr sz="545" b="1" dirty="0">
                <a:latin typeface="Arial"/>
                <a:cs typeface="Arial"/>
              </a:rPr>
              <a:t>ob</a:t>
            </a:r>
            <a:r>
              <a:rPr sz="545" b="1" spc="3" dirty="0">
                <a:latin typeface="Arial"/>
                <a:cs typeface="Arial"/>
              </a:rPr>
              <a:t>l</a:t>
            </a:r>
            <a:r>
              <a:rPr sz="545" b="1" spc="-13" dirty="0">
                <a:latin typeface="Arial"/>
                <a:cs typeface="Arial"/>
              </a:rPr>
              <a:t>e</a:t>
            </a:r>
            <a:r>
              <a:rPr sz="545" b="1" dirty="0">
                <a:latin typeface="Arial"/>
                <a:cs typeface="Arial"/>
              </a:rPr>
              <a:t>ms </a:t>
            </a:r>
            <a:r>
              <a:rPr sz="545" b="1" spc="-3" dirty="0">
                <a:latin typeface="Arial"/>
                <a:cs typeface="Arial"/>
              </a:rPr>
              <a:t>ca</a:t>
            </a:r>
            <a:r>
              <a:rPr sz="545" b="1" dirty="0">
                <a:latin typeface="Arial"/>
                <a:cs typeface="Arial"/>
              </a:rPr>
              <a:t>n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be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us</a:t>
            </a:r>
            <a:r>
              <a:rPr sz="545" b="1" spc="-7" dirty="0">
                <a:latin typeface="Arial"/>
                <a:cs typeface="Arial"/>
              </a:rPr>
              <a:t>e</a:t>
            </a:r>
            <a:r>
              <a:rPr sz="545" b="1" dirty="0">
                <a:latin typeface="Arial"/>
                <a:cs typeface="Arial"/>
              </a:rPr>
              <a:t>d</a:t>
            </a:r>
            <a:r>
              <a:rPr sz="545" b="1" spc="3" dirty="0">
                <a:latin typeface="Arial"/>
                <a:cs typeface="Arial"/>
              </a:rPr>
              <a:t> </a:t>
            </a:r>
            <a:r>
              <a:rPr sz="545" b="1" spc="-3" dirty="0">
                <a:latin typeface="Arial"/>
                <a:cs typeface="Arial"/>
              </a:rPr>
              <a:t>t</a:t>
            </a:r>
            <a:r>
              <a:rPr sz="545" b="1" dirty="0">
                <a:latin typeface="Arial"/>
                <a:cs typeface="Arial"/>
              </a:rPr>
              <a:t>ow</a:t>
            </a:r>
            <a:r>
              <a:rPr sz="545" b="1" spc="-3" dirty="0">
                <a:latin typeface="Arial"/>
                <a:cs typeface="Arial"/>
              </a:rPr>
              <a:t>a</a:t>
            </a:r>
            <a:r>
              <a:rPr sz="545" b="1" spc="-10" dirty="0">
                <a:latin typeface="Arial"/>
                <a:cs typeface="Arial"/>
              </a:rPr>
              <a:t>r</a:t>
            </a:r>
            <a:r>
              <a:rPr sz="545" b="1" dirty="0">
                <a:latin typeface="Arial"/>
                <a:cs typeface="Arial"/>
              </a:rPr>
              <a:t>d</a:t>
            </a:r>
            <a:r>
              <a:rPr sz="545" b="1" spc="3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d</a:t>
            </a:r>
            <a:r>
              <a:rPr sz="545" b="1" spc="-10" dirty="0">
                <a:latin typeface="Arial"/>
                <a:cs typeface="Arial"/>
              </a:rPr>
              <a:t>eg</a:t>
            </a:r>
            <a:r>
              <a:rPr sz="545" b="1" spc="-3" dirty="0">
                <a:latin typeface="Arial"/>
                <a:cs typeface="Arial"/>
              </a:rPr>
              <a:t>ree</a:t>
            </a:r>
            <a:r>
              <a:rPr sz="545" b="1" dirty="0">
                <a:latin typeface="Arial"/>
                <a:cs typeface="Arial"/>
              </a:rPr>
              <a:t>.</a:t>
            </a:r>
            <a:r>
              <a:rPr sz="545" b="1" spc="3" dirty="0">
                <a:latin typeface="Arial"/>
                <a:cs typeface="Arial"/>
              </a:rPr>
              <a:t> </a:t>
            </a:r>
            <a:r>
              <a:rPr sz="545" b="1" spc="-7" dirty="0">
                <a:latin typeface="Arial"/>
                <a:cs typeface="Arial"/>
              </a:rPr>
              <a:t>M</a:t>
            </a:r>
            <a:r>
              <a:rPr sz="545" b="1" dirty="0">
                <a:latin typeface="Arial"/>
                <a:cs typeface="Arial"/>
              </a:rPr>
              <a:t>ore </a:t>
            </a:r>
            <a:r>
              <a:rPr sz="545" b="1" spc="-3" dirty="0">
                <a:latin typeface="Arial"/>
                <a:cs typeface="Arial"/>
              </a:rPr>
              <a:t>t</a:t>
            </a:r>
            <a:r>
              <a:rPr sz="545" b="1" dirty="0">
                <a:latin typeface="Arial"/>
                <a:cs typeface="Arial"/>
              </a:rPr>
              <a:t>han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3 </a:t>
            </a:r>
            <a:r>
              <a:rPr sz="545" b="1" spc="-10" dirty="0">
                <a:latin typeface="Arial"/>
                <a:cs typeface="Arial"/>
              </a:rPr>
              <a:t>h</a:t>
            </a:r>
            <a:r>
              <a:rPr sz="545" b="1" dirty="0">
                <a:latin typeface="Arial"/>
                <a:cs typeface="Arial"/>
              </a:rPr>
              <a:t>ours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of </a:t>
            </a:r>
            <a:r>
              <a:rPr sz="545" b="1" spc="-3" dirty="0">
                <a:latin typeface="Arial"/>
                <a:cs typeface="Arial"/>
              </a:rPr>
              <a:t>s</a:t>
            </a:r>
            <a:r>
              <a:rPr sz="545" b="1" dirty="0">
                <a:latin typeface="Arial"/>
                <a:cs typeface="Arial"/>
              </a:rPr>
              <a:t>pe</a:t>
            </a:r>
            <a:r>
              <a:rPr sz="545" b="1" spc="-13" dirty="0">
                <a:latin typeface="Arial"/>
                <a:cs typeface="Arial"/>
              </a:rPr>
              <a:t>c</a:t>
            </a:r>
            <a:r>
              <a:rPr sz="545" b="1" dirty="0">
                <a:latin typeface="Arial"/>
                <a:cs typeface="Arial"/>
              </a:rPr>
              <a:t>i</a:t>
            </a:r>
            <a:r>
              <a:rPr sz="545" b="1" spc="-3" dirty="0">
                <a:latin typeface="Arial"/>
                <a:cs typeface="Arial"/>
              </a:rPr>
              <a:t>a</a:t>
            </a:r>
            <a:r>
              <a:rPr sz="545" b="1" dirty="0">
                <a:latin typeface="Arial"/>
                <a:cs typeface="Arial"/>
              </a:rPr>
              <a:t>l</a:t>
            </a:r>
            <a:r>
              <a:rPr sz="545" b="1" spc="3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p</a:t>
            </a:r>
            <a:r>
              <a:rPr sz="545" b="1" spc="-10" dirty="0">
                <a:latin typeface="Arial"/>
                <a:cs typeface="Arial"/>
              </a:rPr>
              <a:t>r</a:t>
            </a:r>
            <a:r>
              <a:rPr sz="545" b="1" dirty="0">
                <a:latin typeface="Arial"/>
                <a:cs typeface="Arial"/>
              </a:rPr>
              <a:t>ob</a:t>
            </a:r>
            <a:r>
              <a:rPr sz="545" b="1" spc="3" dirty="0">
                <a:latin typeface="Arial"/>
                <a:cs typeface="Arial"/>
              </a:rPr>
              <a:t>l</a:t>
            </a:r>
            <a:r>
              <a:rPr sz="545" b="1" spc="-13" dirty="0">
                <a:latin typeface="Arial"/>
                <a:cs typeface="Arial"/>
              </a:rPr>
              <a:t>e</a:t>
            </a:r>
            <a:r>
              <a:rPr sz="545" b="1" dirty="0">
                <a:latin typeface="Arial"/>
                <a:cs typeface="Arial"/>
              </a:rPr>
              <a:t>ms </a:t>
            </a:r>
            <a:r>
              <a:rPr sz="545" b="1" spc="-3" dirty="0">
                <a:latin typeface="Arial"/>
                <a:cs typeface="Arial"/>
              </a:rPr>
              <a:t>ca</a:t>
            </a:r>
            <a:r>
              <a:rPr sz="545" b="1" spc="-10" dirty="0">
                <a:latin typeface="Arial"/>
                <a:cs typeface="Arial"/>
              </a:rPr>
              <a:t>n</a:t>
            </a:r>
            <a:r>
              <a:rPr sz="545" b="1" dirty="0">
                <a:latin typeface="Arial"/>
                <a:cs typeface="Arial"/>
              </a:rPr>
              <a:t>not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be t</a:t>
            </a:r>
            <a:r>
              <a:rPr sz="545" b="1" spc="-3" dirty="0">
                <a:latin typeface="Arial"/>
                <a:cs typeface="Arial"/>
              </a:rPr>
              <a:t>ake</a:t>
            </a:r>
            <a:r>
              <a:rPr sz="545" b="1" dirty="0">
                <a:latin typeface="Arial"/>
                <a:cs typeface="Arial"/>
              </a:rPr>
              <a:t>n</a:t>
            </a:r>
            <a:r>
              <a:rPr sz="545" b="1" spc="-7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in</a:t>
            </a:r>
            <a:r>
              <a:rPr sz="545" b="1" spc="3" dirty="0">
                <a:latin typeface="Arial"/>
                <a:cs typeface="Arial"/>
              </a:rPr>
              <a:t> </a:t>
            </a:r>
            <a:r>
              <a:rPr sz="545" b="1" dirty="0">
                <a:latin typeface="Arial"/>
                <a:cs typeface="Arial"/>
              </a:rPr>
              <a:t>a</a:t>
            </a:r>
            <a:r>
              <a:rPr sz="545" b="1" spc="7" dirty="0">
                <a:latin typeface="Arial"/>
                <a:cs typeface="Arial"/>
              </a:rPr>
              <a:t> </a:t>
            </a:r>
            <a:r>
              <a:rPr sz="545" b="1" spc="-3" dirty="0">
                <a:latin typeface="Arial"/>
                <a:cs typeface="Arial"/>
              </a:rPr>
              <a:t>s</a:t>
            </a:r>
            <a:r>
              <a:rPr sz="545" b="1" dirty="0">
                <a:latin typeface="Arial"/>
                <a:cs typeface="Arial"/>
              </a:rPr>
              <a:t>ing</a:t>
            </a:r>
            <a:r>
              <a:rPr sz="545" b="1" spc="3" dirty="0">
                <a:latin typeface="Arial"/>
                <a:cs typeface="Arial"/>
              </a:rPr>
              <a:t>l</a:t>
            </a:r>
            <a:r>
              <a:rPr sz="545" b="1" dirty="0">
                <a:latin typeface="Arial"/>
                <a:cs typeface="Arial"/>
              </a:rPr>
              <a:t>e</a:t>
            </a:r>
            <a:r>
              <a:rPr sz="545" b="1" spc="-10" dirty="0">
                <a:latin typeface="Arial"/>
                <a:cs typeface="Arial"/>
              </a:rPr>
              <a:t> </a:t>
            </a:r>
            <a:r>
              <a:rPr sz="545" b="1" spc="-3" dirty="0">
                <a:latin typeface="Arial"/>
                <a:cs typeface="Arial"/>
              </a:rPr>
              <a:t>se</a:t>
            </a:r>
            <a:r>
              <a:rPr sz="545" b="1" dirty="0">
                <a:latin typeface="Arial"/>
                <a:cs typeface="Arial"/>
              </a:rPr>
              <a:t>m</a:t>
            </a:r>
            <a:r>
              <a:rPr sz="545" b="1" spc="-3" dirty="0">
                <a:latin typeface="Arial"/>
                <a:cs typeface="Arial"/>
              </a:rPr>
              <a:t>ester.</a:t>
            </a:r>
            <a:endParaRPr sz="545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795020" y="688051"/>
          <a:ext cx="4596764" cy="40217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3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87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47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7417"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</a:pPr>
                      <a:r>
                        <a:rPr sz="600" b="1" spc="-5" dirty="0">
                          <a:latin typeface="Arial"/>
                          <a:cs typeface="Arial"/>
                        </a:rPr>
                        <a:t>Cour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Title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Pre-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quisite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st be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pas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ith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a C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ette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r)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BEBE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222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3316-3117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 &amp;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1306-1108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221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3320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ene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1305-110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7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IOL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1306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1108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261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3321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Ev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n 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ionar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y)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332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2222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3342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lan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eople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1306-110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8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OT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241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8065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3360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Q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uan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hod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3316-311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7 OR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IOL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341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3260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3417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lan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3316-3117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2222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3427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3316-3117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2222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4195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M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hod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Co-requi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requir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 -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439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3260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4198*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pe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robl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Non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(requir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ru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depar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appro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al)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2222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4225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Field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Depar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tme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ppro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Z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OL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246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nde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2222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4298*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pe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robl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Non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(requir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ru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depar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appro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al)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3520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4300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rodu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to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ioin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2221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4315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opula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ene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1305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1306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332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332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TAT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248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TH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2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2222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4324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ene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 - 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mal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ior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1306-1108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13261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4325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Field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ru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ppro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12221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4326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ioar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heolog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Non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12221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4327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3316-311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7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M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TH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1411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JR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anding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4351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pa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1306-1108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19495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4360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qua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13261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4370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Hi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hi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op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500" spc="1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1306-1108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12221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4385-4185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Wa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ow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olu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ion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12221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4388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Mamm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n P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Sp</a:t>
                      </a:r>
                      <a:r>
                        <a:rPr sz="500" b="1" spc="-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ing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3 OR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-3115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13261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4389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elop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Neurobiolog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12221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4395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(Ca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n 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b="1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ly 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b="1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500" b="1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b="1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b="1" dirty="0">
                          <a:latin typeface="Arial"/>
                          <a:cs typeface="Arial"/>
                        </a:rPr>
                        <a:t>)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arie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our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op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Depar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ppr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12394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4398*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pe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robl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Non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(requir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ru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depar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appro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al)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13261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4428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Gl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oba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Chang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3316-311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7 OR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320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4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12221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4466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ys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olog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3316-3117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09711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15772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BOT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3330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ara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Mo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rpholo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1306-110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8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R B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241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12221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BOT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3437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lan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Di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ic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BOT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241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0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09711"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tc>
                  <a:txBody>
                    <a:bodyPr/>
                    <a:lstStyle/>
                    <a:p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ACB8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15772">
                <a:tc>
                  <a:txBody>
                    <a:bodyPr/>
                    <a:lstStyle/>
                    <a:p>
                      <a:pPr marL="230504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ZOOL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3368-3169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molo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y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1306-1108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36120">
                <a:tc>
                  <a:txBody>
                    <a:bodyPr/>
                    <a:lstStyle/>
                    <a:p>
                      <a:pPr marL="230504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ZOOL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4476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Fi</a:t>
                      </a:r>
                      <a:r>
                        <a:rPr sz="5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Amp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hibia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s,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an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Rep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spc="-2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1306-1108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55863">
                <a:tc>
                  <a:txBody>
                    <a:bodyPr/>
                    <a:lstStyle/>
                    <a:p>
                      <a:pPr marL="230504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ZOOL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</a:pPr>
                      <a:r>
                        <a:rPr sz="500" spc="-5" dirty="0">
                          <a:latin typeface="Arial"/>
                          <a:cs typeface="Arial"/>
                        </a:rPr>
                        <a:t>4478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ir</a:t>
                      </a:r>
                      <a:r>
                        <a:rPr sz="500" spc="-1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 an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d M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mm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500" dirty="0">
                          <a:latin typeface="Arial"/>
                          <a:cs typeface="Arial"/>
                        </a:rPr>
                        <a:t>s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500" dirty="0">
                          <a:latin typeface="Arial"/>
                          <a:cs typeface="Arial"/>
                        </a:rPr>
                        <a:t>BIOL</a:t>
                      </a:r>
                      <a:r>
                        <a:rPr sz="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500" spc="-5" dirty="0">
                          <a:latin typeface="Arial"/>
                          <a:cs typeface="Arial"/>
                        </a:rPr>
                        <a:t>1306-1108</a:t>
                      </a:r>
                      <a:endParaRPr sz="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35360" y="243038"/>
            <a:ext cx="3320762" cy="1678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1091" b="1" spc="-7" dirty="0">
                <a:latin typeface="Arial"/>
                <a:cs typeface="Arial"/>
              </a:rPr>
              <a:t>Exampl</a:t>
            </a:r>
            <a:r>
              <a:rPr sz="1091" b="1" spc="-3" dirty="0">
                <a:latin typeface="Arial"/>
                <a:cs typeface="Arial"/>
              </a:rPr>
              <a:t>e</a:t>
            </a:r>
            <a:r>
              <a:rPr sz="1091" b="1" spc="-7" dirty="0">
                <a:latin typeface="Arial"/>
                <a:cs typeface="Arial"/>
              </a:rPr>
              <a:t>s</a:t>
            </a:r>
            <a:r>
              <a:rPr sz="1091" b="1" spc="-3" dirty="0">
                <a:latin typeface="Arial"/>
                <a:cs typeface="Arial"/>
              </a:rPr>
              <a:t> o</a:t>
            </a:r>
            <a:r>
              <a:rPr sz="1091" b="1" spc="-7" dirty="0">
                <a:latin typeface="Arial"/>
                <a:cs typeface="Arial"/>
              </a:rPr>
              <a:t>f</a:t>
            </a:r>
            <a:r>
              <a:rPr sz="1091" b="1" spc="-3" dirty="0">
                <a:latin typeface="Arial"/>
                <a:cs typeface="Arial"/>
              </a:rPr>
              <a:t> </a:t>
            </a:r>
            <a:r>
              <a:rPr sz="1091" b="1" spc="-13" dirty="0">
                <a:latin typeface="Arial"/>
                <a:cs typeface="Arial"/>
              </a:rPr>
              <a:t>U</a:t>
            </a:r>
            <a:r>
              <a:rPr sz="1091" b="1" spc="-7" dirty="0">
                <a:latin typeface="Arial"/>
                <a:cs typeface="Arial"/>
              </a:rPr>
              <a:t>pper</a:t>
            </a:r>
            <a:r>
              <a:rPr sz="1091" b="1" spc="-3" dirty="0">
                <a:latin typeface="Arial"/>
                <a:cs typeface="Arial"/>
              </a:rPr>
              <a:t> </a:t>
            </a:r>
            <a:r>
              <a:rPr sz="1091" b="1" spc="-10" dirty="0">
                <a:latin typeface="Arial"/>
                <a:cs typeface="Arial"/>
              </a:rPr>
              <a:t>Divis</a:t>
            </a:r>
            <a:r>
              <a:rPr sz="1091" b="1" dirty="0">
                <a:latin typeface="Arial"/>
                <a:cs typeface="Arial"/>
              </a:rPr>
              <a:t>i</a:t>
            </a:r>
            <a:r>
              <a:rPr sz="1091" b="1" spc="-7" dirty="0">
                <a:latin typeface="Arial"/>
                <a:cs typeface="Arial"/>
              </a:rPr>
              <a:t>on</a:t>
            </a:r>
            <a:r>
              <a:rPr sz="1091" b="1" dirty="0">
                <a:latin typeface="Arial"/>
                <a:cs typeface="Arial"/>
              </a:rPr>
              <a:t> </a:t>
            </a:r>
            <a:r>
              <a:rPr sz="1091" b="1" spc="-7" dirty="0">
                <a:latin typeface="Arial"/>
                <a:cs typeface="Arial"/>
              </a:rPr>
              <a:t>Fr</a:t>
            </a:r>
            <a:r>
              <a:rPr sz="1091" b="1" dirty="0">
                <a:latin typeface="Arial"/>
                <a:cs typeface="Arial"/>
              </a:rPr>
              <a:t>e</a:t>
            </a:r>
            <a:r>
              <a:rPr sz="1091" b="1" spc="-7" dirty="0">
                <a:latin typeface="Arial"/>
                <a:cs typeface="Arial"/>
              </a:rPr>
              <a:t>e</a:t>
            </a:r>
            <a:r>
              <a:rPr sz="1091" b="1" spc="10" dirty="0">
                <a:latin typeface="Arial"/>
                <a:cs typeface="Arial"/>
              </a:rPr>
              <a:t> </a:t>
            </a:r>
            <a:r>
              <a:rPr sz="1091" b="1" spc="-13" dirty="0">
                <a:latin typeface="Arial"/>
                <a:cs typeface="Arial"/>
              </a:rPr>
              <a:t>Cho</a:t>
            </a:r>
            <a:r>
              <a:rPr sz="1091" b="1" dirty="0">
                <a:latin typeface="Arial"/>
                <a:cs typeface="Arial"/>
              </a:rPr>
              <a:t>i</a:t>
            </a:r>
            <a:r>
              <a:rPr sz="1091" b="1" spc="-10" dirty="0">
                <a:latin typeface="Arial"/>
                <a:cs typeface="Arial"/>
              </a:rPr>
              <a:t>c</a:t>
            </a:r>
            <a:r>
              <a:rPr sz="1091" b="1" spc="-7" dirty="0">
                <a:latin typeface="Arial"/>
                <a:cs typeface="Arial"/>
              </a:rPr>
              <a:t>e</a:t>
            </a:r>
            <a:r>
              <a:rPr sz="1091" b="1" dirty="0">
                <a:latin typeface="Arial"/>
                <a:cs typeface="Arial"/>
              </a:rPr>
              <a:t> </a:t>
            </a:r>
            <a:r>
              <a:rPr sz="1091" b="1" spc="-7" dirty="0">
                <a:latin typeface="Arial"/>
                <a:cs typeface="Arial"/>
              </a:rPr>
              <a:t>Ele</a:t>
            </a:r>
            <a:r>
              <a:rPr sz="1091" b="1" dirty="0">
                <a:latin typeface="Arial"/>
                <a:cs typeface="Arial"/>
              </a:rPr>
              <a:t>c</a:t>
            </a:r>
            <a:r>
              <a:rPr sz="1091" b="1" spc="-3" dirty="0">
                <a:latin typeface="Arial"/>
                <a:cs typeface="Arial"/>
              </a:rPr>
              <a:t>tiv</a:t>
            </a:r>
            <a:r>
              <a:rPr sz="1091" b="1" spc="-10" dirty="0">
                <a:latin typeface="Arial"/>
                <a:cs typeface="Arial"/>
              </a:rPr>
              <a:t>es</a:t>
            </a:r>
            <a:endParaRPr sz="1091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098463" y="1366750"/>
            <a:ext cx="58449" cy="2737571"/>
          </a:xfrm>
          <a:custGeom>
            <a:avLst/>
            <a:gdLst/>
            <a:ahLst/>
            <a:cxnLst/>
            <a:rect l="l" t="t" r="r" b="b"/>
            <a:pathLst>
              <a:path w="85725" h="4015104">
                <a:moveTo>
                  <a:pt x="0" y="3938396"/>
                </a:moveTo>
                <a:lnTo>
                  <a:pt x="37211" y="4015104"/>
                </a:lnTo>
                <a:lnTo>
                  <a:pt x="69865" y="3951604"/>
                </a:lnTo>
                <a:lnTo>
                  <a:pt x="34798" y="3951604"/>
                </a:lnTo>
                <a:lnTo>
                  <a:pt x="34941" y="3938804"/>
                </a:lnTo>
                <a:lnTo>
                  <a:pt x="0" y="3938396"/>
                </a:lnTo>
                <a:close/>
              </a:path>
              <a:path w="85725" h="4015104">
                <a:moveTo>
                  <a:pt x="34941" y="3938804"/>
                </a:moveTo>
                <a:lnTo>
                  <a:pt x="34798" y="3951604"/>
                </a:lnTo>
                <a:lnTo>
                  <a:pt x="41148" y="3951604"/>
                </a:lnTo>
                <a:lnTo>
                  <a:pt x="41290" y="3938878"/>
                </a:lnTo>
                <a:lnTo>
                  <a:pt x="34941" y="3938804"/>
                </a:lnTo>
                <a:close/>
              </a:path>
              <a:path w="85725" h="4015104">
                <a:moveTo>
                  <a:pt x="41290" y="3938878"/>
                </a:moveTo>
                <a:lnTo>
                  <a:pt x="41148" y="3951604"/>
                </a:lnTo>
                <a:lnTo>
                  <a:pt x="69865" y="3951604"/>
                </a:lnTo>
                <a:lnTo>
                  <a:pt x="76200" y="3939285"/>
                </a:lnTo>
                <a:lnTo>
                  <a:pt x="41290" y="3938878"/>
                </a:lnTo>
                <a:close/>
              </a:path>
              <a:path w="85725" h="4015104">
                <a:moveTo>
                  <a:pt x="85471" y="0"/>
                </a:moveTo>
                <a:lnTo>
                  <a:pt x="79121" y="0"/>
                </a:lnTo>
                <a:lnTo>
                  <a:pt x="34941" y="3938804"/>
                </a:lnTo>
                <a:lnTo>
                  <a:pt x="41290" y="3938878"/>
                </a:lnTo>
                <a:lnTo>
                  <a:pt x="85471" y="0"/>
                </a:lnTo>
                <a:close/>
              </a:path>
            </a:pathLst>
          </a:custGeom>
          <a:solidFill>
            <a:srgbClr val="155F82"/>
          </a:solidFill>
        </p:spPr>
        <p:txBody>
          <a:bodyPr wrap="square" lIns="0" tIns="0" rIns="0" bIns="0" rtlCol="0"/>
          <a:lstStyle/>
          <a:p>
            <a:endParaRPr sz="1227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638117" y="490450"/>
          <a:ext cx="4888923" cy="59059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5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04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16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b="1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ubje</a:t>
                      </a:r>
                      <a:r>
                        <a:rPr sz="700" b="1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b="1" dirty="0">
                          <a:latin typeface="Arial"/>
                          <a:cs typeface="Arial"/>
                        </a:rPr>
                        <a:t>#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b="1" dirty="0">
                          <a:latin typeface="Arial"/>
                          <a:cs typeface="Arial"/>
                        </a:rPr>
                        <a:t>Title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b="1" spc="-5" dirty="0">
                          <a:latin typeface="Arial"/>
                          <a:cs typeface="Arial"/>
                        </a:rPr>
                        <a:t>Pre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700" b="1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b="1" spc="-5" dirty="0">
                          <a:latin typeface="Arial"/>
                          <a:cs typeface="Arial"/>
                        </a:rPr>
                        <a:t>eq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uis</a:t>
                      </a:r>
                      <a:r>
                        <a:rPr sz="7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te </a:t>
                      </a:r>
                      <a:r>
                        <a:rPr sz="700" b="1" spc="15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Must be</a:t>
                      </a:r>
                      <a:r>
                        <a:rPr sz="7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b="1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b="1" spc="-5" dirty="0">
                          <a:latin typeface="Arial"/>
                          <a:cs typeface="Arial"/>
                        </a:rPr>
                        <a:t>sse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spc="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ith a</a:t>
                      </a:r>
                      <a:r>
                        <a:rPr sz="7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7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bett</a:t>
                      </a:r>
                      <a:r>
                        <a:rPr sz="700" b="1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b="1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b="1" dirty="0">
                          <a:latin typeface="Arial"/>
                          <a:cs typeface="Arial"/>
                        </a:rPr>
                        <a:t>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216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Anth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ANTH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1302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or SO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 13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1 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end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 (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ot re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q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uir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Pue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Ri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08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ura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Spo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rts,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tures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Sou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hwe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ste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ura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thro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ck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508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ba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hrop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bb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430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x,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508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Lan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Powe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3357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3359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hods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3361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Cont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ry 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3380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v.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nag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4304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st.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&amp; Mi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.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508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4312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g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4216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67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434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67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ob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67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67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670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4362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670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ood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ture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&amp;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ety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670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670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4363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4365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te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ture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um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34648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4370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hrop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31964"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36554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Borde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o/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 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 in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US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ty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orm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: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Ra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353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tal Is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3335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Reg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3339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ura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ty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Yo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3343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Per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orm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3344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a/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3345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/o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Hop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3508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3346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in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34008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3347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em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-M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4301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eg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tory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4304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v.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&amp; M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U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.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4306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1925411" y="5172804"/>
            <a:ext cx="766762" cy="741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9844" rtl="0" eaLnBrk="1" latinLnBrk="0" hangingPunct="1">
              <a:defRPr sz="482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44922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9844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34766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9688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24610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69532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454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59376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659"/>
            <a:r>
              <a:rPr lang="en-US"/>
              <a:t>10</a:t>
            </a:r>
            <a:r>
              <a:rPr lang="en-US" spc="-3"/>
              <a:t>/04</a:t>
            </a:r>
            <a:r>
              <a:rPr lang="en-US" spc="-8"/>
              <a:t>/</a:t>
            </a:r>
            <a:r>
              <a:rPr lang="en-US"/>
              <a:t>20</a:t>
            </a:r>
            <a:r>
              <a:rPr lang="en-US" spc="-5"/>
              <a:t>2</a:t>
            </a:r>
            <a:r>
              <a:rPr lang="en-US"/>
              <a:t>4</a:t>
            </a:r>
            <a:r>
              <a:rPr lang="en-US" spc="5"/>
              <a:t> </a:t>
            </a:r>
            <a:r>
              <a:rPr lang="en-US" spc="-3"/>
              <a:t>KIBR/</a:t>
            </a:r>
            <a:r>
              <a:rPr lang="en-US" spc="-8"/>
              <a:t>M</a:t>
            </a:r>
            <a:r>
              <a:rPr lang="en-US" spc="-5"/>
              <a:t>W</a:t>
            </a:r>
            <a:r>
              <a:rPr lang="en-US"/>
              <a:t> </a:t>
            </a:r>
            <a:r>
              <a:rPr lang="en-US" spc="-8"/>
              <a:t>REV.</a:t>
            </a:r>
            <a:endParaRPr spc="-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xfrm>
            <a:off x="1925411" y="5172804"/>
            <a:ext cx="766762" cy="741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9844" rtl="0" eaLnBrk="1" latinLnBrk="0" hangingPunct="1">
              <a:defRPr sz="482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44922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9844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34766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9688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24610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69532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454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59376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659"/>
            <a:r>
              <a:rPr lang="en-US"/>
              <a:t>10</a:t>
            </a:r>
            <a:r>
              <a:rPr lang="en-US" spc="-3"/>
              <a:t>/04</a:t>
            </a:r>
            <a:r>
              <a:rPr lang="en-US" spc="-8"/>
              <a:t>/</a:t>
            </a:r>
            <a:r>
              <a:rPr lang="en-US"/>
              <a:t>20</a:t>
            </a:r>
            <a:r>
              <a:rPr lang="en-US" spc="-5"/>
              <a:t>2</a:t>
            </a:r>
            <a:r>
              <a:rPr lang="en-US"/>
              <a:t>4</a:t>
            </a:r>
            <a:r>
              <a:rPr lang="en-US" spc="5"/>
              <a:t> </a:t>
            </a:r>
            <a:r>
              <a:rPr lang="en-US" spc="-3"/>
              <a:t>KIBR/</a:t>
            </a:r>
            <a:r>
              <a:rPr lang="en-US" spc="-8"/>
              <a:t>M</a:t>
            </a:r>
            <a:r>
              <a:rPr lang="en-US" spc="-5"/>
              <a:t>W</a:t>
            </a:r>
            <a:r>
              <a:rPr lang="en-US"/>
              <a:t> </a:t>
            </a:r>
            <a:r>
              <a:rPr lang="en-US" spc="-8"/>
              <a:t>REV.</a:t>
            </a:r>
            <a:endParaRPr spc="-10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638117" y="235873"/>
          <a:ext cx="4888923" cy="6276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5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04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16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4307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ntrepr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neur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p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4308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a/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081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CHIC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4309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 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705"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655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Com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Cor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cti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&amp;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Cor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ntro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5081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3351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-M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ex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be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4303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&amp; Fi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4311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Im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gra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&amp;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4313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te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ri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4314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5341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Hom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4316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Com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p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&amp;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4317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tim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4318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4319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s: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ctur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pon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 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.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5081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4321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gan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ze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4385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Abr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CRIJ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4390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Ad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ep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ts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1531"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660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CLS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3150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erm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 marR="368935">
                        <a:lnSpc>
                          <a:spcPts val="1030"/>
                        </a:lnSpc>
                      </a:pPr>
                      <a:r>
                        <a:rPr sz="600" spc="-5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that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do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 req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ire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ppr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600" spc="-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ho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ld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 at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le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ne.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31531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36554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terary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terary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Gr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am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oth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ter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3508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dre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’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tera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ure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Yo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g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erature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Dete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Ficti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o/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eratu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tera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65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3430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18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3508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Nat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eri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itera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tera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efo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85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Sha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Sha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etry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17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etry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3331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tera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135047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Wor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tera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3333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Rom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erature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131532"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13655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RW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3355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Wor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xfrm>
            <a:off x="1925411" y="5172804"/>
            <a:ext cx="766762" cy="741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9844" rtl="0" eaLnBrk="1" latinLnBrk="0" hangingPunct="1">
              <a:defRPr sz="482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44922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9844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34766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9688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24610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69532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454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59376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659"/>
            <a:r>
              <a:rPr lang="en-US"/>
              <a:t>10</a:t>
            </a:r>
            <a:r>
              <a:rPr lang="en-US" spc="-3"/>
              <a:t>/04</a:t>
            </a:r>
            <a:r>
              <a:rPr lang="en-US" spc="-8"/>
              <a:t>/</a:t>
            </a:r>
            <a:r>
              <a:rPr lang="en-US"/>
              <a:t>20</a:t>
            </a:r>
            <a:r>
              <a:rPr lang="en-US" spc="-5"/>
              <a:t>2</a:t>
            </a:r>
            <a:r>
              <a:rPr lang="en-US"/>
              <a:t>4</a:t>
            </a:r>
            <a:r>
              <a:rPr lang="en-US" spc="5"/>
              <a:t> </a:t>
            </a:r>
            <a:r>
              <a:rPr lang="en-US" spc="-3"/>
              <a:t>KIBR/</a:t>
            </a:r>
            <a:r>
              <a:rPr lang="en-US" spc="-8"/>
              <a:t>M</a:t>
            </a:r>
            <a:r>
              <a:rPr lang="en-US" spc="-5"/>
              <a:t>W</a:t>
            </a:r>
            <a:r>
              <a:rPr lang="en-US"/>
              <a:t> </a:t>
            </a:r>
            <a:r>
              <a:rPr lang="en-US" spc="-8"/>
              <a:t>REV.</a:t>
            </a:r>
            <a:endParaRPr spc="-10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638117" y="235873"/>
          <a:ext cx="4888923" cy="61751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5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04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16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RW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3359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532"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59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eri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7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63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4216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.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.-M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War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ks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18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ar/Re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9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5081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tory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tory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Fo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9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Fo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1914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 Mi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li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tory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tory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5341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tory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3334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tory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oder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3349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tory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19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3363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1531"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759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HSCI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Com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ty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(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HSCI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Com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ute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ys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Pr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ofe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.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HSCI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Hea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lth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Per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HSCI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Sub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U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&amp;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ety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34216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HSCI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HSCI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Deat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D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Ber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3508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HSCI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heor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&amp; 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od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Be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HSCI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oun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ba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HSCI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upat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&amp;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ety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HSCI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4303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ife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HSCI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4306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Hea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lth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ern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&amp;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31531"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3759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order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4301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Borde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g &amp;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ep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pro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31792"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3655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HUMN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ures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HUMN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3508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HUMN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ode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ture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HUMN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Path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HUMN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HUMN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ew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au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134008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HUMN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ura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(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HUMN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ote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te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atu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135081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HUMN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Inc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HUMN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xfrm>
            <a:off x="1925411" y="5172804"/>
            <a:ext cx="766762" cy="741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9844" rtl="0" eaLnBrk="1" latinLnBrk="0" hangingPunct="1">
              <a:defRPr sz="482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44922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9844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34766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9688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24610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69532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454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59376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659"/>
            <a:r>
              <a:rPr lang="en-US"/>
              <a:t>10</a:t>
            </a:r>
            <a:r>
              <a:rPr lang="en-US" spc="-3"/>
              <a:t>/04</a:t>
            </a:r>
            <a:r>
              <a:rPr lang="en-US" spc="-8"/>
              <a:t>/</a:t>
            </a:r>
            <a:r>
              <a:rPr lang="en-US"/>
              <a:t>20</a:t>
            </a:r>
            <a:r>
              <a:rPr lang="en-US" spc="-5"/>
              <a:t>2</a:t>
            </a:r>
            <a:r>
              <a:rPr lang="en-US"/>
              <a:t>4</a:t>
            </a:r>
            <a:r>
              <a:rPr lang="en-US" spc="5"/>
              <a:t> </a:t>
            </a:r>
            <a:r>
              <a:rPr lang="en-US" spc="-3"/>
              <a:t>KIBR/</a:t>
            </a:r>
            <a:r>
              <a:rPr lang="en-US" spc="-8"/>
              <a:t>M</a:t>
            </a:r>
            <a:r>
              <a:rPr lang="en-US" spc="-5"/>
              <a:t>W</a:t>
            </a:r>
            <a:r>
              <a:rPr lang="en-US"/>
              <a:t> </a:t>
            </a:r>
            <a:r>
              <a:rPr lang="en-US" spc="-8"/>
              <a:t>REV.</a:t>
            </a:r>
            <a:endParaRPr spc="-10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638117" y="235873"/>
          <a:ext cx="4888923" cy="64962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5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04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16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HUMN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4390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Spe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532"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818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 marR="401955">
                        <a:lnSpc>
                          <a:spcPts val="115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ctor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rm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ssi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heory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5081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: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La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tin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ode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Nin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5081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430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3335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went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tury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3340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7818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3341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ophy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 marR="401955">
                        <a:lnSpc>
                          <a:spcPts val="115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ctor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rm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ssi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4301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4302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ys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7818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4307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 marR="401955">
                        <a:lnSpc>
                          <a:spcPts val="115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ctor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rm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ssi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4311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heor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Kn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4648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PHIL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4351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Gr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1965"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655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Part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ys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m,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4216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li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li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31532"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3655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RS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35081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RS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Bu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RS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Confu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RS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odu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RS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tory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RS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3330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tory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hri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ty (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RS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3340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(o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)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35081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RS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3351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ende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3430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RS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3355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Hi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pre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31532"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3655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30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Pue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ura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35081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3309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tures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ck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34008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ba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30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3318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ure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ari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be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135289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xfrm>
            <a:off x="1925411" y="5172804"/>
            <a:ext cx="766762" cy="741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489844" rtl="0" eaLnBrk="1" latinLnBrk="0" hangingPunct="1">
              <a:defRPr sz="482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244922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9844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34766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9688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24610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69532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454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59376" algn="l" defTabSz="489844" rtl="0" eaLnBrk="1" latinLnBrk="0" hangingPunct="1">
              <a:defRPr sz="9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659"/>
            <a:r>
              <a:rPr lang="en-US"/>
              <a:t>10</a:t>
            </a:r>
            <a:r>
              <a:rPr lang="en-US" spc="-3"/>
              <a:t>/04</a:t>
            </a:r>
            <a:r>
              <a:rPr lang="en-US" spc="-8"/>
              <a:t>/</a:t>
            </a:r>
            <a:r>
              <a:rPr lang="en-US"/>
              <a:t>20</a:t>
            </a:r>
            <a:r>
              <a:rPr lang="en-US" spc="-5"/>
              <a:t>2</a:t>
            </a:r>
            <a:r>
              <a:rPr lang="en-US"/>
              <a:t>4</a:t>
            </a:r>
            <a:r>
              <a:rPr lang="en-US" spc="5"/>
              <a:t> </a:t>
            </a:r>
            <a:r>
              <a:rPr lang="en-US" spc="-3"/>
              <a:t>KIBR/</a:t>
            </a:r>
            <a:r>
              <a:rPr lang="en-US" spc="-8"/>
              <a:t>M</a:t>
            </a:r>
            <a:r>
              <a:rPr lang="en-US" spc="-5"/>
              <a:t>W</a:t>
            </a:r>
            <a:r>
              <a:rPr lang="en-US"/>
              <a:t> </a:t>
            </a:r>
            <a:r>
              <a:rPr lang="en-US" spc="-8"/>
              <a:t>REV.</a:t>
            </a:r>
            <a:endParaRPr spc="-10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638117" y="235874"/>
          <a:ext cx="4888923" cy="38930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5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04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16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st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x,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081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De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4216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30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3327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q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30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3332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GI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3341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Spe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: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Det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rm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nt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3358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hods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5081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3361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Cont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ry 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3362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3370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ende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ety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30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CI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4346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ob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600" dirty="0">
                          <a:latin typeface="Arial"/>
                          <a:cs typeface="Arial"/>
                        </a:rPr>
                        <a:t>ANTH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1302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or SO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I 13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1 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ec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end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 (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ot re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q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uir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d)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1531"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721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A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3355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- 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2172"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6554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3331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ende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pu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C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tu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3372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Wor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x 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try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3373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P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ower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3374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 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3375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’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 He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5081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3375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ete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ts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5" dirty="0">
                          <a:latin typeface="Arial"/>
                          <a:cs typeface="Arial"/>
                        </a:rPr>
                        <a:t>J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ng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3394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ende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r,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th, &amp; 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3335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m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3340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ende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Te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og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34216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3360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erature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3404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3383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ende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 Is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um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35082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3384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ende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 Is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7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3390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’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ud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s: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pe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l T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op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5">
                      <a:solidFill>
                        <a:srgbClr val="000000"/>
                      </a:solidFill>
                      <a:prstDash val="solid"/>
                    </a:lnT>
                    <a:lnB w="7366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34043"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WS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sz="700" spc="-5" dirty="0">
                          <a:latin typeface="Arial"/>
                          <a:cs typeface="Arial"/>
                        </a:rPr>
                        <a:t>4362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700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ende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r,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10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ood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700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70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700" spc="-1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700" spc="-5" dirty="0">
                          <a:latin typeface="Arial"/>
                          <a:cs typeface="Arial"/>
                        </a:rPr>
                        <a:t>ety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5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6">
                      <a:solidFill>
                        <a:srgbClr val="000000"/>
                      </a:solidFill>
                      <a:prstDash val="solid"/>
                    </a:lnR>
                    <a:lnT w="7366">
                      <a:solidFill>
                        <a:srgbClr val="000000"/>
                      </a:solidFill>
                      <a:prstDash val="solid"/>
                    </a:lnT>
                    <a:lnB w="736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67BBE-FFCB-037D-867C-BB173D372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7D90EE6-638E-DF69-EEC1-23079BAD67E6}"/>
              </a:ext>
            </a:extLst>
          </p:cNvPr>
          <p:cNvSpPr txBox="1"/>
          <p:nvPr/>
        </p:nvSpPr>
        <p:spPr>
          <a:xfrm>
            <a:off x="4981351" y="143144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2084D66-985B-D3E9-7188-1F7652A9D02B}"/>
              </a:ext>
            </a:extLst>
          </p:cNvPr>
          <p:cNvSpPr txBox="1"/>
          <p:nvPr/>
        </p:nvSpPr>
        <p:spPr>
          <a:xfrm>
            <a:off x="8392085" y="1426001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494F53F-42A3-8896-7E2B-B97B8EA52759}"/>
              </a:ext>
            </a:extLst>
          </p:cNvPr>
          <p:cNvSpPr txBox="1"/>
          <p:nvPr/>
        </p:nvSpPr>
        <p:spPr>
          <a:xfrm>
            <a:off x="2142116" y="1521475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about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4B97D86-8B0C-042E-9B16-466CB0DCAB65}"/>
              </a:ext>
            </a:extLst>
          </p:cNvPr>
          <p:cNvSpPr txBox="1"/>
          <p:nvPr/>
        </p:nvSpPr>
        <p:spPr>
          <a:xfrm>
            <a:off x="4981351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CA6CD8F3-3D95-C5F0-E10C-01AB85164874}"/>
              </a:ext>
            </a:extLst>
          </p:cNvPr>
          <p:cNvSpPr txBox="1"/>
          <p:nvPr/>
        </p:nvSpPr>
        <p:spPr>
          <a:xfrm>
            <a:off x="5902474" y="1521475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C5B7B102-7CBE-1AF3-8FAC-A5EC88077FDB}"/>
              </a:ext>
            </a:extLst>
          </p:cNvPr>
          <p:cNvSpPr txBox="1"/>
          <p:nvPr/>
        </p:nvSpPr>
        <p:spPr>
          <a:xfrm>
            <a:off x="7750325" y="1521475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7796F040-6B30-F58D-118E-41A87AD1CBBA}"/>
              </a:ext>
            </a:extLst>
          </p:cNvPr>
          <p:cNvSpPr txBox="1"/>
          <p:nvPr/>
        </p:nvSpPr>
        <p:spPr>
          <a:xfrm>
            <a:off x="8397465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9A795370-48DB-A5E7-22CF-B6D5A845110E}"/>
              </a:ext>
            </a:extLst>
          </p:cNvPr>
          <p:cNvSpPr txBox="1"/>
          <p:nvPr/>
        </p:nvSpPr>
        <p:spPr>
          <a:xfrm>
            <a:off x="5902474" y="1616949"/>
            <a:ext cx="22512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484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Asia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600AABCB-4258-167C-278A-7CB5A40F397D}"/>
              </a:ext>
            </a:extLst>
          </p:cNvPr>
          <p:cNvSpPr txBox="1"/>
          <p:nvPr/>
        </p:nvSpPr>
        <p:spPr>
          <a:xfrm>
            <a:off x="8397465" y="1619708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9EEB11A3-39FD-C05D-A445-1AF9AF8F9230}"/>
              </a:ext>
            </a:extLst>
          </p:cNvPr>
          <p:cNvSpPr txBox="1"/>
          <p:nvPr/>
        </p:nvSpPr>
        <p:spPr>
          <a:xfrm>
            <a:off x="2050677" y="1709734"/>
            <a:ext cx="17223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ust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tak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both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9813BC86-FCEC-F80C-42A4-44E1B7D2FF89}"/>
              </a:ext>
            </a:extLst>
          </p:cNvPr>
          <p:cNvSpPr txBox="1"/>
          <p:nvPr/>
        </p:nvSpPr>
        <p:spPr>
          <a:xfrm>
            <a:off x="5902475" y="1709734"/>
            <a:ext cx="13531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Scientists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15301600-CB89-F072-CA4D-EB9AFB79223A}"/>
              </a:ext>
            </a:extLst>
          </p:cNvPr>
          <p:cNvSpPr txBox="1"/>
          <p:nvPr/>
        </p:nvSpPr>
        <p:spPr>
          <a:xfrm>
            <a:off x="7802767" y="1709734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9AF742EC-17E0-04B6-4D1A-B14D89729C21}"/>
              </a:ext>
            </a:extLst>
          </p:cNvPr>
          <p:cNvSpPr txBox="1"/>
          <p:nvPr/>
        </p:nvSpPr>
        <p:spPr>
          <a:xfrm>
            <a:off x="8397465" y="1715182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787B5EE3-F3B5-5C21-5DEF-66FF4FB5E3BA}"/>
              </a:ext>
            </a:extLst>
          </p:cNvPr>
          <p:cNvSpPr txBox="1"/>
          <p:nvPr/>
        </p:nvSpPr>
        <p:spPr>
          <a:xfrm>
            <a:off x="2142116" y="1805208"/>
            <a:ext cx="9082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1865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2BAB0E1C-592A-F9B8-5503-78CFE33FD9EE}"/>
              </a:ext>
            </a:extLst>
          </p:cNvPr>
          <p:cNvSpPr txBox="1"/>
          <p:nvPr/>
        </p:nvSpPr>
        <p:spPr>
          <a:xfrm>
            <a:off x="4241427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3981173C-F8C9-99D2-EDC6-BED467BFC8FA}"/>
              </a:ext>
            </a:extLst>
          </p:cNvPr>
          <p:cNvSpPr txBox="1"/>
          <p:nvPr/>
        </p:nvSpPr>
        <p:spPr>
          <a:xfrm>
            <a:off x="5004211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6AA79887-A823-EA60-A82E-CBBC218ED116}"/>
              </a:ext>
            </a:extLst>
          </p:cNvPr>
          <p:cNvSpPr txBox="1"/>
          <p:nvPr/>
        </p:nvSpPr>
        <p:spPr>
          <a:xfrm>
            <a:off x="5902475" y="1805208"/>
            <a:ext cx="22540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092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401E5B08-29FB-EE11-4C5C-851DB84D303F}"/>
              </a:ext>
            </a:extLst>
          </p:cNvPr>
          <p:cNvSpPr txBox="1"/>
          <p:nvPr/>
        </p:nvSpPr>
        <p:spPr>
          <a:xfrm>
            <a:off x="8397465" y="181065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D8CA2ACD-530F-96F6-EEFB-9D9278D9F735}"/>
              </a:ext>
            </a:extLst>
          </p:cNvPr>
          <p:cNvSpPr txBox="1"/>
          <p:nvPr/>
        </p:nvSpPr>
        <p:spPr>
          <a:xfrm>
            <a:off x="2142116" y="1900682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186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5EF2DE39-7936-B330-4D6C-D264C3D16E21}"/>
              </a:ext>
            </a:extLst>
          </p:cNvPr>
          <p:cNvSpPr txBox="1"/>
          <p:nvPr/>
        </p:nvSpPr>
        <p:spPr>
          <a:xfrm>
            <a:off x="5004211" y="1900682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A4EE684E-B3A9-5E23-5942-33AFC562B515}"/>
              </a:ext>
            </a:extLst>
          </p:cNvPr>
          <p:cNvSpPr txBox="1"/>
          <p:nvPr/>
        </p:nvSpPr>
        <p:spPr>
          <a:xfrm>
            <a:off x="5902474" y="1900682"/>
            <a:ext cx="10051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nterpersona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A22C0F42-F65C-4BD5-916E-5C9DBF4A37EB}"/>
              </a:ext>
            </a:extLst>
          </p:cNvPr>
          <p:cNvSpPr txBox="1"/>
          <p:nvPr/>
        </p:nvSpPr>
        <p:spPr>
          <a:xfrm>
            <a:off x="7734188" y="1900682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4016DCE9-A0C8-1318-2FD1-CD8DC8E79D81}"/>
              </a:ext>
            </a:extLst>
          </p:cNvPr>
          <p:cNvSpPr txBox="1"/>
          <p:nvPr/>
        </p:nvSpPr>
        <p:spPr>
          <a:xfrm>
            <a:off x="8397465" y="190613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1BBB3444-3ADC-A1E4-34D7-5687AA27C1C0}"/>
              </a:ext>
            </a:extLst>
          </p:cNvPr>
          <p:cNvSpPr txBox="1"/>
          <p:nvPr/>
        </p:nvSpPr>
        <p:spPr>
          <a:xfrm>
            <a:off x="5902475" y="1996156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edi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2372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E439A551-59B4-1493-EEDB-4DD220D61A45}"/>
              </a:ext>
            </a:extLst>
          </p:cNvPr>
          <p:cNvSpPr txBox="1"/>
          <p:nvPr/>
        </p:nvSpPr>
        <p:spPr>
          <a:xfrm>
            <a:off x="8385361" y="1996156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0D9AD0A3-B8FB-35C0-FAA3-31CE66E919D2}"/>
              </a:ext>
            </a:extLst>
          </p:cNvPr>
          <p:cNvSpPr txBox="1"/>
          <p:nvPr/>
        </p:nvSpPr>
        <p:spPr>
          <a:xfrm>
            <a:off x="2050677" y="2091967"/>
            <a:ext cx="2591360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Language,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Phi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osoph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ture (3 cred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ts)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 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02539" defTabSz="806867">
              <a:spcBef>
                <a:spcPts val="62"/>
              </a:spcBef>
              <a:tabLst>
                <a:tab pos="218414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083DB4E-9224-90CB-9C1B-D8A0D2A2A091}"/>
              </a:ext>
            </a:extLst>
          </p:cNvPr>
          <p:cNvSpPr txBox="1"/>
          <p:nvPr/>
        </p:nvSpPr>
        <p:spPr>
          <a:xfrm>
            <a:off x="5902475" y="2091966"/>
            <a:ext cx="10236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22A4D73-2F1D-B342-F1B2-9AE0AEC2026D}"/>
              </a:ext>
            </a:extLst>
          </p:cNvPr>
          <p:cNvSpPr txBox="1"/>
          <p:nvPr/>
        </p:nvSpPr>
        <p:spPr>
          <a:xfrm>
            <a:off x="7746291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F14B4AC7-1237-9FBE-02C7-F1F9E184B6A2}"/>
              </a:ext>
            </a:extLst>
          </p:cNvPr>
          <p:cNvSpPr txBox="1"/>
          <p:nvPr/>
        </p:nvSpPr>
        <p:spPr>
          <a:xfrm>
            <a:off x="8397465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C735EC15-C367-9329-6D62-057C054B87D9}"/>
              </a:ext>
            </a:extLst>
          </p:cNvPr>
          <p:cNvSpPr txBox="1"/>
          <p:nvPr/>
        </p:nvSpPr>
        <p:spPr>
          <a:xfrm>
            <a:off x="4981351" y="219288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189BC048-31C0-94DE-DDD3-B45D6A0A7BC3}"/>
              </a:ext>
            </a:extLst>
          </p:cNvPr>
          <p:cNvSpPr txBox="1"/>
          <p:nvPr/>
        </p:nvSpPr>
        <p:spPr>
          <a:xfrm>
            <a:off x="5902475" y="2187440"/>
            <a:ext cx="22714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467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B655849D-89B5-9BA3-C701-B09AEB6A75FB}"/>
              </a:ext>
            </a:extLst>
          </p:cNvPr>
          <p:cNvSpPr txBox="1"/>
          <p:nvPr/>
        </p:nvSpPr>
        <p:spPr>
          <a:xfrm>
            <a:off x="8397465" y="218744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6AC3424D-0713-17E7-82DF-DEBF4EC45A6D}"/>
              </a:ext>
            </a:extLst>
          </p:cNvPr>
          <p:cNvSpPr txBox="1"/>
          <p:nvPr/>
        </p:nvSpPr>
        <p:spPr>
          <a:xfrm>
            <a:off x="2142116" y="2285604"/>
            <a:ext cx="2494429" cy="17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lnSpc>
                <a:spcPts val="679"/>
              </a:lnSpc>
              <a:tabLst>
                <a:tab pos="2099534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Afri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lnSpc>
                <a:spcPts val="679"/>
              </a:lnSpc>
              <a:tabLst>
                <a:tab pos="2105137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Latina/o Pressenc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2EDF7CD4-257D-7C71-C5FA-FBC527F77831}"/>
              </a:ext>
            </a:extLst>
          </p:cNvPr>
          <p:cNvSpPr txBox="1"/>
          <p:nvPr/>
        </p:nvSpPr>
        <p:spPr>
          <a:xfrm>
            <a:off x="4981351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FF2C2A00-034F-D43B-7036-790C132C3503}"/>
              </a:ext>
            </a:extLst>
          </p:cNvPr>
          <p:cNvSpPr txBox="1"/>
          <p:nvPr/>
        </p:nvSpPr>
        <p:spPr>
          <a:xfrm>
            <a:off x="5902475" y="2285604"/>
            <a:ext cx="22663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Educationa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373FABEA-C629-F1F9-9BAD-0DBE65D426D3}"/>
              </a:ext>
            </a:extLst>
          </p:cNvPr>
          <p:cNvSpPr txBox="1"/>
          <p:nvPr/>
        </p:nvSpPr>
        <p:spPr>
          <a:xfrm>
            <a:off x="8397465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FC4C17ED-FAC3-FB8C-4541-F5D9B6FF974F}"/>
              </a:ext>
            </a:extLst>
          </p:cNvPr>
          <p:cNvSpPr txBox="1"/>
          <p:nvPr/>
        </p:nvSpPr>
        <p:spPr>
          <a:xfrm>
            <a:off x="4981351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>
            <a:extLst>
              <a:ext uri="{FF2B5EF4-FFF2-40B4-BE49-F238E27FC236}">
                <a16:creationId xmlns:a16="http://schemas.microsoft.com/office/drawing/2014/main" id="{785278DA-23DA-2677-6542-6644EDA0D81A}"/>
              </a:ext>
            </a:extLst>
          </p:cNvPr>
          <p:cNvSpPr txBox="1"/>
          <p:nvPr/>
        </p:nvSpPr>
        <p:spPr>
          <a:xfrm>
            <a:off x="5902475" y="2370320"/>
            <a:ext cx="1071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esearch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assroo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629680FE-E415-40D8-174E-E8910B46F3E5}"/>
              </a:ext>
            </a:extLst>
          </p:cNvPr>
          <p:cNvSpPr txBox="1"/>
          <p:nvPr/>
        </p:nvSpPr>
        <p:spPr>
          <a:xfrm>
            <a:off x="7775873" y="237032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E6054FC1-74B0-5F24-71E3-3207786E140C}"/>
              </a:ext>
            </a:extLst>
          </p:cNvPr>
          <p:cNvSpPr txBox="1"/>
          <p:nvPr/>
        </p:nvSpPr>
        <p:spPr>
          <a:xfrm>
            <a:off x="8397465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2016A0B0-2B6B-2BF3-CFD9-38F113816A81}"/>
              </a:ext>
            </a:extLst>
          </p:cNvPr>
          <p:cNvSpPr txBox="1"/>
          <p:nvPr/>
        </p:nvSpPr>
        <p:spPr>
          <a:xfrm>
            <a:off x="2142116" y="2468484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(to 1700's)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81CEB34F-8832-CD34-BB12-533BDD9D3738}"/>
              </a:ext>
            </a:extLst>
          </p:cNvPr>
          <p:cNvSpPr txBox="1"/>
          <p:nvPr/>
        </p:nvSpPr>
        <p:spPr>
          <a:xfrm>
            <a:off x="4985386" y="246848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500F37BB-BF6C-B7CE-35BA-FC5DC2D58AE9}"/>
              </a:ext>
            </a:extLst>
          </p:cNvPr>
          <p:cNvSpPr txBox="1"/>
          <p:nvPr/>
        </p:nvSpPr>
        <p:spPr>
          <a:xfrm>
            <a:off x="5902475" y="2468484"/>
            <a:ext cx="2267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252AA456-E81A-2843-68E6-42C48B31B050}"/>
              </a:ext>
            </a:extLst>
          </p:cNvPr>
          <p:cNvSpPr txBox="1"/>
          <p:nvPr/>
        </p:nvSpPr>
        <p:spPr>
          <a:xfrm>
            <a:off x="8397465" y="247393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>
            <a:extLst>
              <a:ext uri="{FF2B5EF4-FFF2-40B4-BE49-F238E27FC236}">
                <a16:creationId xmlns:a16="http://schemas.microsoft.com/office/drawing/2014/main" id="{A9B60755-3C12-EB8E-67D7-95FA09662810}"/>
              </a:ext>
            </a:extLst>
          </p:cNvPr>
          <p:cNvSpPr txBox="1"/>
          <p:nvPr/>
        </p:nvSpPr>
        <p:spPr>
          <a:xfrm>
            <a:off x="2142116" y="2563958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(1700's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E17C6CF6-E0E5-B39A-D06B-1598A49F0511}"/>
              </a:ext>
            </a:extLst>
          </p:cNvPr>
          <p:cNvSpPr txBox="1"/>
          <p:nvPr/>
        </p:nvSpPr>
        <p:spPr>
          <a:xfrm>
            <a:off x="4985386" y="2563958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5D4CEB40-A126-6B5B-F3A1-88ECD9AD45E5}"/>
              </a:ext>
            </a:extLst>
          </p:cNvPr>
          <p:cNvSpPr txBox="1"/>
          <p:nvPr/>
        </p:nvSpPr>
        <p:spPr>
          <a:xfrm>
            <a:off x="5902475" y="2563958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4F8BB09-D23E-8807-F09E-9D62CEDEC594}"/>
              </a:ext>
            </a:extLst>
          </p:cNvPr>
          <p:cNvSpPr txBox="1"/>
          <p:nvPr/>
        </p:nvSpPr>
        <p:spPr>
          <a:xfrm>
            <a:off x="7740911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D056E0F-142C-5DDF-61AA-8ACA3B023641}"/>
              </a:ext>
            </a:extLst>
          </p:cNvPr>
          <p:cNvSpPr txBox="1"/>
          <p:nvPr/>
        </p:nvSpPr>
        <p:spPr>
          <a:xfrm>
            <a:off x="8392085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C9D0B787-8184-81E2-16B7-AF1A2F8D1534}"/>
              </a:ext>
            </a:extLst>
          </p:cNvPr>
          <p:cNvSpPr txBox="1"/>
          <p:nvPr/>
        </p:nvSpPr>
        <p:spPr>
          <a:xfrm>
            <a:off x="2142116" y="2659432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Fictio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2E13478-D626-74A8-90BF-46F3017197AB}"/>
              </a:ext>
            </a:extLst>
          </p:cNvPr>
          <p:cNvSpPr txBox="1"/>
          <p:nvPr/>
        </p:nvSpPr>
        <p:spPr>
          <a:xfrm>
            <a:off x="4985386" y="2659432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>
            <a:extLst>
              <a:ext uri="{FF2B5EF4-FFF2-40B4-BE49-F238E27FC236}">
                <a16:creationId xmlns:a16="http://schemas.microsoft.com/office/drawing/2014/main" id="{7A41E4C2-541A-BA0B-CE0E-35F9054F35F1}"/>
              </a:ext>
            </a:extLst>
          </p:cNvPr>
          <p:cNvSpPr txBox="1"/>
          <p:nvPr/>
        </p:nvSpPr>
        <p:spPr>
          <a:xfrm>
            <a:off x="5902475" y="2659432"/>
            <a:ext cx="7070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Leadership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Action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22D66C07-4C8D-F6FF-4283-81C5354DE431}"/>
              </a:ext>
            </a:extLst>
          </p:cNvPr>
          <p:cNvSpPr txBox="1"/>
          <p:nvPr/>
        </p:nvSpPr>
        <p:spPr>
          <a:xfrm>
            <a:off x="7753013" y="2659432"/>
            <a:ext cx="4129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LE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EE0F07B7-4F6A-5781-26AA-8933C853D3E0}"/>
              </a:ext>
            </a:extLst>
          </p:cNvPr>
          <p:cNvSpPr txBox="1"/>
          <p:nvPr/>
        </p:nvSpPr>
        <p:spPr>
          <a:xfrm>
            <a:off x="8397465" y="266488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9EF5195D-44FC-B32E-4EE1-F78F54EE9336}"/>
              </a:ext>
            </a:extLst>
          </p:cNvPr>
          <p:cNvSpPr txBox="1"/>
          <p:nvPr/>
        </p:nvSpPr>
        <p:spPr>
          <a:xfrm>
            <a:off x="2142116" y="275490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2DC0601-FC99-49F7-3EEE-DAB115D5D880}"/>
              </a:ext>
            </a:extLst>
          </p:cNvPr>
          <p:cNvSpPr txBox="1"/>
          <p:nvPr/>
        </p:nvSpPr>
        <p:spPr>
          <a:xfrm>
            <a:off x="4985386" y="2754906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EEF066D9-E6CD-F123-ED7C-9C6FFF4E5496}"/>
              </a:ext>
            </a:extLst>
          </p:cNvPr>
          <p:cNvSpPr txBox="1"/>
          <p:nvPr/>
        </p:nvSpPr>
        <p:spPr>
          <a:xfrm>
            <a:off x="5902474" y="2754906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28CA73AC-F54E-9481-5EEE-48F02C2CAEED}"/>
              </a:ext>
            </a:extLst>
          </p:cNvPr>
          <p:cNvSpPr txBox="1"/>
          <p:nvPr/>
        </p:nvSpPr>
        <p:spPr>
          <a:xfrm>
            <a:off x="7763772" y="2754906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>
            <a:extLst>
              <a:ext uri="{FF2B5EF4-FFF2-40B4-BE49-F238E27FC236}">
                <a16:creationId xmlns:a16="http://schemas.microsoft.com/office/drawing/2014/main" id="{24DD9576-448D-BE0C-8566-24E576104149}"/>
              </a:ext>
            </a:extLst>
          </p:cNvPr>
          <p:cNvSpPr txBox="1"/>
          <p:nvPr/>
        </p:nvSpPr>
        <p:spPr>
          <a:xfrm>
            <a:off x="8397465" y="276035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D546008B-8D19-1367-19D1-EBEE9D440DFD}"/>
              </a:ext>
            </a:extLst>
          </p:cNvPr>
          <p:cNvSpPr txBox="1"/>
          <p:nvPr/>
        </p:nvSpPr>
        <p:spPr>
          <a:xfrm>
            <a:off x="2142116" y="2847691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Poetry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2318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>
            <a:extLst>
              <a:ext uri="{FF2B5EF4-FFF2-40B4-BE49-F238E27FC236}">
                <a16:creationId xmlns:a16="http://schemas.microsoft.com/office/drawing/2014/main" id="{D2EE6DCA-5D0E-90B5-535B-22F9CD777CC1}"/>
              </a:ext>
            </a:extLst>
          </p:cNvPr>
          <p:cNvSpPr txBox="1"/>
          <p:nvPr/>
        </p:nvSpPr>
        <p:spPr>
          <a:xfrm>
            <a:off x="4981351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>
            <a:extLst>
              <a:ext uri="{FF2B5EF4-FFF2-40B4-BE49-F238E27FC236}">
                <a16:creationId xmlns:a16="http://schemas.microsoft.com/office/drawing/2014/main" id="{48B33EBF-152B-919B-97EF-40F759B9CE34}"/>
              </a:ext>
            </a:extLst>
          </p:cNvPr>
          <p:cNvSpPr txBox="1"/>
          <p:nvPr/>
        </p:nvSpPr>
        <p:spPr>
          <a:xfrm>
            <a:off x="5902475" y="2847691"/>
            <a:ext cx="136207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nsid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ut: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opi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>
            <a:extLst>
              <a:ext uri="{FF2B5EF4-FFF2-40B4-BE49-F238E27FC236}">
                <a16:creationId xmlns:a16="http://schemas.microsoft.com/office/drawing/2014/main" id="{2AECFB82-8F5D-902B-AAF8-D54C705BEF6B}"/>
              </a:ext>
            </a:extLst>
          </p:cNvPr>
          <p:cNvSpPr txBox="1"/>
          <p:nvPr/>
        </p:nvSpPr>
        <p:spPr>
          <a:xfrm>
            <a:off x="7763772" y="2847691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>
            <a:extLst>
              <a:ext uri="{FF2B5EF4-FFF2-40B4-BE49-F238E27FC236}">
                <a16:creationId xmlns:a16="http://schemas.microsoft.com/office/drawing/2014/main" id="{489BF0F0-31E3-7C63-D697-BD90AF942511}"/>
              </a:ext>
            </a:extLst>
          </p:cNvPr>
          <p:cNvSpPr txBox="1"/>
          <p:nvPr/>
        </p:nvSpPr>
        <p:spPr>
          <a:xfrm>
            <a:off x="8397465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4BB9FE42-64E7-2402-E142-D06A3F59CA53}"/>
              </a:ext>
            </a:extLst>
          </p:cNvPr>
          <p:cNvSpPr txBox="1"/>
          <p:nvPr/>
        </p:nvSpPr>
        <p:spPr>
          <a:xfrm>
            <a:off x="2142116" y="294047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9F91D09F-6C3C-EF25-81F3-CCA8FBAD649B}"/>
              </a:ext>
            </a:extLst>
          </p:cNvPr>
          <p:cNvSpPr txBox="1"/>
          <p:nvPr/>
        </p:nvSpPr>
        <p:spPr>
          <a:xfrm>
            <a:off x="4981351" y="2945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8" name="object 68">
            <a:extLst>
              <a:ext uri="{FF2B5EF4-FFF2-40B4-BE49-F238E27FC236}">
                <a16:creationId xmlns:a16="http://schemas.microsoft.com/office/drawing/2014/main" id="{885A815D-DB15-93F8-CD48-9E4C10D23A99}"/>
              </a:ext>
            </a:extLst>
          </p:cNvPr>
          <p:cNvSpPr txBox="1"/>
          <p:nvPr/>
        </p:nvSpPr>
        <p:spPr>
          <a:xfrm>
            <a:off x="5902475" y="2940476"/>
            <a:ext cx="90263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>
            <a:extLst>
              <a:ext uri="{FF2B5EF4-FFF2-40B4-BE49-F238E27FC236}">
                <a16:creationId xmlns:a16="http://schemas.microsoft.com/office/drawing/2014/main" id="{9C7430D2-2ED4-9FBD-19D2-32482EC43A34}"/>
              </a:ext>
            </a:extLst>
          </p:cNvPr>
          <p:cNvSpPr txBox="1"/>
          <p:nvPr/>
        </p:nvSpPr>
        <p:spPr>
          <a:xfrm>
            <a:off x="7751669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>
            <a:extLst>
              <a:ext uri="{FF2B5EF4-FFF2-40B4-BE49-F238E27FC236}">
                <a16:creationId xmlns:a16="http://schemas.microsoft.com/office/drawing/2014/main" id="{7B761766-87BB-293C-AF1A-6FE43390DC6E}"/>
              </a:ext>
            </a:extLst>
          </p:cNvPr>
          <p:cNvSpPr txBox="1"/>
          <p:nvPr/>
        </p:nvSpPr>
        <p:spPr>
          <a:xfrm>
            <a:off x="8402842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>
            <a:extLst>
              <a:ext uri="{FF2B5EF4-FFF2-40B4-BE49-F238E27FC236}">
                <a16:creationId xmlns:a16="http://schemas.microsoft.com/office/drawing/2014/main" id="{F2002E63-D260-EDC6-D012-141AE3A572C3}"/>
              </a:ext>
            </a:extLst>
          </p:cNvPr>
          <p:cNvSpPr txBox="1"/>
          <p:nvPr/>
        </p:nvSpPr>
        <p:spPr>
          <a:xfrm>
            <a:off x="2142115" y="3035950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5612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>
            <a:extLst>
              <a:ext uri="{FF2B5EF4-FFF2-40B4-BE49-F238E27FC236}">
                <a16:creationId xmlns:a16="http://schemas.microsoft.com/office/drawing/2014/main" id="{2A1DD19D-AE1F-4318-D8B1-A060EDF4F15B}"/>
              </a:ext>
            </a:extLst>
          </p:cNvPr>
          <p:cNvSpPr txBox="1"/>
          <p:nvPr/>
        </p:nvSpPr>
        <p:spPr>
          <a:xfrm>
            <a:off x="4981351" y="304139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3" name="object 73">
            <a:extLst>
              <a:ext uri="{FF2B5EF4-FFF2-40B4-BE49-F238E27FC236}">
                <a16:creationId xmlns:a16="http://schemas.microsoft.com/office/drawing/2014/main" id="{7C20F4BF-C15A-8B9C-9BDC-A54E955F1DF3}"/>
              </a:ext>
            </a:extLst>
          </p:cNvPr>
          <p:cNvSpPr txBox="1"/>
          <p:nvPr/>
        </p:nvSpPr>
        <p:spPr>
          <a:xfrm>
            <a:off x="5902475" y="3035950"/>
            <a:ext cx="8466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4" name="object 74">
            <a:extLst>
              <a:ext uri="{FF2B5EF4-FFF2-40B4-BE49-F238E27FC236}">
                <a16:creationId xmlns:a16="http://schemas.microsoft.com/office/drawing/2014/main" id="{D5C977F5-0C80-32AA-FBE8-5DDAAF436A85}"/>
              </a:ext>
            </a:extLst>
          </p:cNvPr>
          <p:cNvSpPr txBox="1"/>
          <p:nvPr/>
        </p:nvSpPr>
        <p:spPr>
          <a:xfrm>
            <a:off x="7762427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5" name="object 75">
            <a:extLst>
              <a:ext uri="{FF2B5EF4-FFF2-40B4-BE49-F238E27FC236}">
                <a16:creationId xmlns:a16="http://schemas.microsoft.com/office/drawing/2014/main" id="{97074D42-1721-DD8B-3121-42ACC6B25367}"/>
              </a:ext>
            </a:extLst>
          </p:cNvPr>
          <p:cNvSpPr txBox="1"/>
          <p:nvPr/>
        </p:nvSpPr>
        <p:spPr>
          <a:xfrm>
            <a:off x="8413601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6" name="object 76">
            <a:extLst>
              <a:ext uri="{FF2B5EF4-FFF2-40B4-BE49-F238E27FC236}">
                <a16:creationId xmlns:a16="http://schemas.microsoft.com/office/drawing/2014/main" id="{895536B1-D8ED-FC3A-198F-1C5F51B703E8}"/>
              </a:ext>
            </a:extLst>
          </p:cNvPr>
          <p:cNvSpPr txBox="1"/>
          <p:nvPr/>
        </p:nvSpPr>
        <p:spPr>
          <a:xfrm>
            <a:off x="2142116" y="313142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7" name="object 77">
            <a:extLst>
              <a:ext uri="{FF2B5EF4-FFF2-40B4-BE49-F238E27FC236}">
                <a16:creationId xmlns:a16="http://schemas.microsoft.com/office/drawing/2014/main" id="{EA446120-2BB0-D3F3-3022-4D4AC46DA859}"/>
              </a:ext>
            </a:extLst>
          </p:cNvPr>
          <p:cNvSpPr txBox="1"/>
          <p:nvPr/>
        </p:nvSpPr>
        <p:spPr>
          <a:xfrm>
            <a:off x="5004211" y="3131424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8" name="object 78">
            <a:extLst>
              <a:ext uri="{FF2B5EF4-FFF2-40B4-BE49-F238E27FC236}">
                <a16:creationId xmlns:a16="http://schemas.microsoft.com/office/drawing/2014/main" id="{CF586D48-BB30-8789-E9C8-F1E0871778B1}"/>
              </a:ext>
            </a:extLst>
          </p:cNvPr>
          <p:cNvSpPr txBox="1"/>
          <p:nvPr/>
        </p:nvSpPr>
        <p:spPr>
          <a:xfrm>
            <a:off x="5902475" y="3131424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9" name="object 79">
            <a:extLst>
              <a:ext uri="{FF2B5EF4-FFF2-40B4-BE49-F238E27FC236}">
                <a16:creationId xmlns:a16="http://schemas.microsoft.com/office/drawing/2014/main" id="{55B7708E-9CE1-8FC5-49A6-D78909F3EEF1}"/>
              </a:ext>
            </a:extLst>
          </p:cNvPr>
          <p:cNvSpPr txBox="1"/>
          <p:nvPr/>
        </p:nvSpPr>
        <p:spPr>
          <a:xfrm>
            <a:off x="7762427" y="3131424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80">
            <a:extLst>
              <a:ext uri="{FF2B5EF4-FFF2-40B4-BE49-F238E27FC236}">
                <a16:creationId xmlns:a16="http://schemas.microsoft.com/office/drawing/2014/main" id="{2FBE8C60-0EE3-6722-05C2-76A0EA438A11}"/>
              </a:ext>
            </a:extLst>
          </p:cNvPr>
          <p:cNvSpPr txBox="1"/>
          <p:nvPr/>
        </p:nvSpPr>
        <p:spPr>
          <a:xfrm>
            <a:off x="8392085" y="3131424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1" name="object 81">
            <a:extLst>
              <a:ext uri="{FF2B5EF4-FFF2-40B4-BE49-F238E27FC236}">
                <a16:creationId xmlns:a16="http://schemas.microsoft.com/office/drawing/2014/main" id="{E5A6477A-0861-44C2-EE8E-8566AF4D910C}"/>
              </a:ext>
            </a:extLst>
          </p:cNvPr>
          <p:cNvSpPr txBox="1"/>
          <p:nvPr/>
        </p:nvSpPr>
        <p:spPr>
          <a:xfrm>
            <a:off x="2142116" y="3226898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82">
            <a:extLst>
              <a:ext uri="{FF2B5EF4-FFF2-40B4-BE49-F238E27FC236}">
                <a16:creationId xmlns:a16="http://schemas.microsoft.com/office/drawing/2014/main" id="{FDB9D758-E94C-7167-AFBD-2A4ABE4D579B}"/>
              </a:ext>
            </a:extLst>
          </p:cNvPr>
          <p:cNvSpPr txBox="1"/>
          <p:nvPr/>
        </p:nvSpPr>
        <p:spPr>
          <a:xfrm>
            <a:off x="5004211" y="322689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83">
            <a:extLst>
              <a:ext uri="{FF2B5EF4-FFF2-40B4-BE49-F238E27FC236}">
                <a16:creationId xmlns:a16="http://schemas.microsoft.com/office/drawing/2014/main" id="{3CBB37F9-54E9-A29A-E0A8-225E10944748}"/>
              </a:ext>
            </a:extLst>
          </p:cNvPr>
          <p:cNvSpPr txBox="1"/>
          <p:nvPr/>
        </p:nvSpPr>
        <p:spPr>
          <a:xfrm>
            <a:off x="2142116" y="3322372"/>
            <a:ext cx="24865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6258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4" name="object 84">
            <a:extLst>
              <a:ext uri="{FF2B5EF4-FFF2-40B4-BE49-F238E27FC236}">
                <a16:creationId xmlns:a16="http://schemas.microsoft.com/office/drawing/2014/main" id="{886EAE53-45EC-C094-6B0B-C6B4168F50DB}"/>
              </a:ext>
            </a:extLst>
          </p:cNvPr>
          <p:cNvSpPr txBox="1"/>
          <p:nvPr/>
        </p:nvSpPr>
        <p:spPr>
          <a:xfrm>
            <a:off x="5811034" y="3322372"/>
            <a:ext cx="16259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reativ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rts 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5" name="object 85">
            <a:extLst>
              <a:ext uri="{FF2B5EF4-FFF2-40B4-BE49-F238E27FC236}">
                <a16:creationId xmlns:a16="http://schemas.microsoft.com/office/drawing/2014/main" id="{52E45213-BCD7-8EDB-2329-26213B2B7DC8}"/>
              </a:ext>
            </a:extLst>
          </p:cNvPr>
          <p:cNvSpPr txBox="1"/>
          <p:nvPr/>
        </p:nvSpPr>
        <p:spPr>
          <a:xfrm>
            <a:off x="2142116" y="3417846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osophy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6" name="object 86">
            <a:extLst>
              <a:ext uri="{FF2B5EF4-FFF2-40B4-BE49-F238E27FC236}">
                <a16:creationId xmlns:a16="http://schemas.microsoft.com/office/drawing/2014/main" id="{5DC35B4A-80B7-8745-18CC-40915688E1FE}"/>
              </a:ext>
            </a:extLst>
          </p:cNvPr>
          <p:cNvSpPr txBox="1"/>
          <p:nvPr/>
        </p:nvSpPr>
        <p:spPr>
          <a:xfrm>
            <a:off x="5004211" y="3417846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7" name="object 87">
            <a:extLst>
              <a:ext uri="{FF2B5EF4-FFF2-40B4-BE49-F238E27FC236}">
                <a16:creationId xmlns:a16="http://schemas.microsoft.com/office/drawing/2014/main" id="{E73B07DD-6BEB-3CD8-ABBC-6E1ED2DCCB7C}"/>
              </a:ext>
            </a:extLst>
          </p:cNvPr>
          <p:cNvSpPr txBox="1"/>
          <p:nvPr/>
        </p:nvSpPr>
        <p:spPr>
          <a:xfrm>
            <a:off x="5902474" y="3417846"/>
            <a:ext cx="56029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8" name="object 88">
            <a:extLst>
              <a:ext uri="{FF2B5EF4-FFF2-40B4-BE49-F238E27FC236}">
                <a16:creationId xmlns:a16="http://schemas.microsoft.com/office/drawing/2014/main" id="{83C9CCD0-27FF-0300-4226-787E6B9EE0F1}"/>
              </a:ext>
            </a:extLst>
          </p:cNvPr>
          <p:cNvSpPr txBox="1"/>
          <p:nvPr/>
        </p:nvSpPr>
        <p:spPr>
          <a:xfrm>
            <a:off x="7777219" y="3417846"/>
            <a:ext cx="364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9" name="object 89">
            <a:extLst>
              <a:ext uri="{FF2B5EF4-FFF2-40B4-BE49-F238E27FC236}">
                <a16:creationId xmlns:a16="http://schemas.microsoft.com/office/drawing/2014/main" id="{9481C8E6-1180-E33A-9678-D5C9A6C196D0}"/>
              </a:ext>
            </a:extLst>
          </p:cNvPr>
          <p:cNvSpPr txBox="1"/>
          <p:nvPr/>
        </p:nvSpPr>
        <p:spPr>
          <a:xfrm>
            <a:off x="8404187" y="3417846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0" name="object 90">
            <a:extLst>
              <a:ext uri="{FF2B5EF4-FFF2-40B4-BE49-F238E27FC236}">
                <a16:creationId xmlns:a16="http://schemas.microsoft.com/office/drawing/2014/main" id="{4A1D97F5-9E00-A7F8-6C26-7557B780CD24}"/>
              </a:ext>
            </a:extLst>
          </p:cNvPr>
          <p:cNvSpPr txBox="1"/>
          <p:nvPr/>
        </p:nvSpPr>
        <p:spPr>
          <a:xfrm>
            <a:off x="2142116" y="351354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Ethics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1" name="object 91">
            <a:extLst>
              <a:ext uri="{FF2B5EF4-FFF2-40B4-BE49-F238E27FC236}">
                <a16:creationId xmlns:a16="http://schemas.microsoft.com/office/drawing/2014/main" id="{E2A477BA-E8AB-4727-6B9C-8E78AD405ABB}"/>
              </a:ext>
            </a:extLst>
          </p:cNvPr>
          <p:cNvSpPr txBox="1"/>
          <p:nvPr/>
        </p:nvSpPr>
        <p:spPr>
          <a:xfrm>
            <a:off x="5004211" y="3513544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2" name="object 92">
            <a:extLst>
              <a:ext uri="{FF2B5EF4-FFF2-40B4-BE49-F238E27FC236}">
                <a16:creationId xmlns:a16="http://schemas.microsoft.com/office/drawing/2014/main" id="{46892BCA-D3A4-655E-0AAB-FCF6FFFE2766}"/>
              </a:ext>
            </a:extLst>
          </p:cNvPr>
          <p:cNvSpPr txBox="1"/>
          <p:nvPr/>
        </p:nvSpPr>
        <p:spPr>
          <a:xfrm>
            <a:off x="5902475" y="3513544"/>
            <a:ext cx="15228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(Pre-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3" name="object 93">
            <a:extLst>
              <a:ext uri="{FF2B5EF4-FFF2-40B4-BE49-F238E27FC236}">
                <a16:creationId xmlns:a16="http://schemas.microsoft.com/office/drawing/2014/main" id="{206B035D-F9B3-D977-CEDA-F1F337D810A2}"/>
              </a:ext>
            </a:extLst>
          </p:cNvPr>
          <p:cNvSpPr txBox="1"/>
          <p:nvPr/>
        </p:nvSpPr>
        <p:spPr>
          <a:xfrm>
            <a:off x="7750325" y="3513544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4" name="object 94">
            <a:extLst>
              <a:ext uri="{FF2B5EF4-FFF2-40B4-BE49-F238E27FC236}">
                <a16:creationId xmlns:a16="http://schemas.microsoft.com/office/drawing/2014/main" id="{D844DB79-3D8A-00AA-4576-069819E6FD6C}"/>
              </a:ext>
            </a:extLst>
          </p:cNvPr>
          <p:cNvSpPr txBox="1"/>
          <p:nvPr/>
        </p:nvSpPr>
        <p:spPr>
          <a:xfrm>
            <a:off x="8404187" y="3513544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5" name="object 95">
            <a:extLst>
              <a:ext uri="{FF2B5EF4-FFF2-40B4-BE49-F238E27FC236}">
                <a16:creationId xmlns:a16="http://schemas.microsoft.com/office/drawing/2014/main" id="{FD7493B2-42E2-46C2-DC9A-E02914527804}"/>
              </a:ext>
            </a:extLst>
          </p:cNvPr>
          <p:cNvSpPr txBox="1"/>
          <p:nvPr/>
        </p:nvSpPr>
        <p:spPr>
          <a:xfrm>
            <a:off x="2142116" y="3609019"/>
            <a:ext cx="2449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4548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ous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6" name="object 96">
            <a:extLst>
              <a:ext uri="{FF2B5EF4-FFF2-40B4-BE49-F238E27FC236}">
                <a16:creationId xmlns:a16="http://schemas.microsoft.com/office/drawing/2014/main" id="{D4EB3A98-1A60-6B81-96B7-F866C9F27915}"/>
              </a:ext>
            </a:extLst>
          </p:cNvPr>
          <p:cNvSpPr txBox="1"/>
          <p:nvPr/>
        </p:nvSpPr>
        <p:spPr>
          <a:xfrm>
            <a:off x="4981351" y="361446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7" name="object 97">
            <a:extLst>
              <a:ext uri="{FF2B5EF4-FFF2-40B4-BE49-F238E27FC236}">
                <a16:creationId xmlns:a16="http://schemas.microsoft.com/office/drawing/2014/main" id="{34C9E685-FB23-DB2E-7D62-4E28D38975C7}"/>
              </a:ext>
            </a:extLst>
          </p:cNvPr>
          <p:cNvSpPr txBox="1"/>
          <p:nvPr/>
        </p:nvSpPr>
        <p:spPr>
          <a:xfrm>
            <a:off x="5902475" y="3609019"/>
            <a:ext cx="1748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8" name="object 98">
            <a:extLst>
              <a:ext uri="{FF2B5EF4-FFF2-40B4-BE49-F238E27FC236}">
                <a16:creationId xmlns:a16="http://schemas.microsoft.com/office/drawing/2014/main" id="{8FF73DA2-EF06-8B06-5A72-6D7615D12A1F}"/>
              </a:ext>
            </a:extLst>
          </p:cNvPr>
          <p:cNvSpPr txBox="1"/>
          <p:nvPr/>
        </p:nvSpPr>
        <p:spPr>
          <a:xfrm>
            <a:off x="7750325" y="3609019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9" name="object 99">
            <a:extLst>
              <a:ext uri="{FF2B5EF4-FFF2-40B4-BE49-F238E27FC236}">
                <a16:creationId xmlns:a16="http://schemas.microsoft.com/office/drawing/2014/main" id="{B2E67DFB-5AAB-91BD-4C6F-27155B9169FD}"/>
              </a:ext>
            </a:extLst>
          </p:cNvPr>
          <p:cNvSpPr txBox="1"/>
          <p:nvPr/>
        </p:nvSpPr>
        <p:spPr>
          <a:xfrm>
            <a:off x="8404187" y="3609019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0" name="object 100">
            <a:extLst>
              <a:ext uri="{FF2B5EF4-FFF2-40B4-BE49-F238E27FC236}">
                <a16:creationId xmlns:a16="http://schemas.microsoft.com/office/drawing/2014/main" id="{9ED134BC-0427-417F-9FFD-8A4A6E2F4FD1}"/>
              </a:ext>
            </a:extLst>
          </p:cNvPr>
          <p:cNvSpPr txBox="1"/>
          <p:nvPr/>
        </p:nvSpPr>
        <p:spPr>
          <a:xfrm>
            <a:off x="2142116" y="3704493"/>
            <a:ext cx="25000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Seein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ing: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ersations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1" name="object 101">
            <a:extLst>
              <a:ext uri="{FF2B5EF4-FFF2-40B4-BE49-F238E27FC236}">
                <a16:creationId xmlns:a16="http://schemas.microsoft.com/office/drawing/2014/main" id="{1EE16543-A4CC-2871-CF6A-5F85AEF529D5}"/>
              </a:ext>
            </a:extLst>
          </p:cNvPr>
          <p:cNvSpPr txBox="1"/>
          <p:nvPr/>
        </p:nvSpPr>
        <p:spPr>
          <a:xfrm>
            <a:off x="4981351" y="370994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2" name="object 102">
            <a:extLst>
              <a:ext uri="{FF2B5EF4-FFF2-40B4-BE49-F238E27FC236}">
                <a16:creationId xmlns:a16="http://schemas.microsoft.com/office/drawing/2014/main" id="{C5F45200-C92E-3B04-FDA4-A4284BCA074C}"/>
              </a:ext>
            </a:extLst>
          </p:cNvPr>
          <p:cNvSpPr txBox="1"/>
          <p:nvPr/>
        </p:nvSpPr>
        <p:spPr>
          <a:xfrm>
            <a:off x="5902475" y="3704493"/>
            <a:ext cx="7390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3" name="object 103">
            <a:extLst>
              <a:ext uri="{FF2B5EF4-FFF2-40B4-BE49-F238E27FC236}">
                <a16:creationId xmlns:a16="http://schemas.microsoft.com/office/drawing/2014/main" id="{88B821E3-CED7-3E0C-07B9-13179B848CA5}"/>
              </a:ext>
            </a:extLst>
          </p:cNvPr>
          <p:cNvSpPr txBox="1"/>
          <p:nvPr/>
        </p:nvSpPr>
        <p:spPr>
          <a:xfrm>
            <a:off x="7747635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4" name="object 104">
            <a:extLst>
              <a:ext uri="{FF2B5EF4-FFF2-40B4-BE49-F238E27FC236}">
                <a16:creationId xmlns:a16="http://schemas.microsoft.com/office/drawing/2014/main" id="{AE944F6F-97EF-F82C-5C51-723E8FB91E5B}"/>
              </a:ext>
            </a:extLst>
          </p:cNvPr>
          <p:cNvSpPr txBox="1"/>
          <p:nvPr/>
        </p:nvSpPr>
        <p:spPr>
          <a:xfrm>
            <a:off x="8398809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5" name="object 105">
            <a:extLst>
              <a:ext uri="{FF2B5EF4-FFF2-40B4-BE49-F238E27FC236}">
                <a16:creationId xmlns:a16="http://schemas.microsoft.com/office/drawing/2014/main" id="{A14D9E43-BB56-8B0B-78EE-1C98E36E1DAD}"/>
              </a:ext>
            </a:extLst>
          </p:cNvPr>
          <p:cNvSpPr txBox="1"/>
          <p:nvPr/>
        </p:nvSpPr>
        <p:spPr>
          <a:xfrm>
            <a:off x="2142116" y="3799967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6" name="object 106">
            <a:extLst>
              <a:ext uri="{FF2B5EF4-FFF2-40B4-BE49-F238E27FC236}">
                <a16:creationId xmlns:a16="http://schemas.microsoft.com/office/drawing/2014/main" id="{EFC9854D-B440-72E5-81EE-62F11D58BC78}"/>
              </a:ext>
            </a:extLst>
          </p:cNvPr>
          <p:cNvSpPr txBox="1"/>
          <p:nvPr/>
        </p:nvSpPr>
        <p:spPr>
          <a:xfrm>
            <a:off x="4981351" y="380541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7" name="object 107">
            <a:extLst>
              <a:ext uri="{FF2B5EF4-FFF2-40B4-BE49-F238E27FC236}">
                <a16:creationId xmlns:a16="http://schemas.microsoft.com/office/drawing/2014/main" id="{9371824B-1E9D-2D9A-F00B-7AA53B710731}"/>
              </a:ext>
            </a:extLst>
          </p:cNvPr>
          <p:cNvSpPr txBox="1"/>
          <p:nvPr/>
        </p:nvSpPr>
        <p:spPr>
          <a:xfrm>
            <a:off x="5902475" y="3799967"/>
            <a:ext cx="1126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hicana/o Fin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8" name="object 108">
            <a:extLst>
              <a:ext uri="{FF2B5EF4-FFF2-40B4-BE49-F238E27FC236}">
                <a16:creationId xmlns:a16="http://schemas.microsoft.com/office/drawing/2014/main" id="{F023DCF2-FEC3-16A8-005F-02017F102B05}"/>
              </a:ext>
            </a:extLst>
          </p:cNvPr>
          <p:cNvSpPr txBox="1"/>
          <p:nvPr/>
        </p:nvSpPr>
        <p:spPr>
          <a:xfrm>
            <a:off x="7762427" y="3799967"/>
            <a:ext cx="39388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9" name="object 109">
            <a:extLst>
              <a:ext uri="{FF2B5EF4-FFF2-40B4-BE49-F238E27FC236}">
                <a16:creationId xmlns:a16="http://schemas.microsoft.com/office/drawing/2014/main" id="{5650A45C-BBCF-1D3A-5455-58DD1D691EFE}"/>
              </a:ext>
            </a:extLst>
          </p:cNvPr>
          <p:cNvSpPr txBox="1"/>
          <p:nvPr/>
        </p:nvSpPr>
        <p:spPr>
          <a:xfrm>
            <a:off x="8393430" y="379996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0" name="object 110">
            <a:extLst>
              <a:ext uri="{FF2B5EF4-FFF2-40B4-BE49-F238E27FC236}">
                <a16:creationId xmlns:a16="http://schemas.microsoft.com/office/drawing/2014/main" id="{7E65CDA7-FD28-5567-1B52-ED0ACE5C246E}"/>
              </a:ext>
            </a:extLst>
          </p:cNvPr>
          <p:cNvSpPr txBox="1"/>
          <p:nvPr/>
        </p:nvSpPr>
        <p:spPr>
          <a:xfrm>
            <a:off x="2142116" y="3895441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isms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1" name="object 111">
            <a:extLst>
              <a:ext uri="{FF2B5EF4-FFF2-40B4-BE49-F238E27FC236}">
                <a16:creationId xmlns:a16="http://schemas.microsoft.com/office/drawing/2014/main" id="{11B38903-2E32-25EF-E60D-F8B50274F20E}"/>
              </a:ext>
            </a:extLst>
          </p:cNvPr>
          <p:cNvSpPr txBox="1"/>
          <p:nvPr/>
        </p:nvSpPr>
        <p:spPr>
          <a:xfrm>
            <a:off x="4981351" y="390089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2" name="object 112">
            <a:extLst>
              <a:ext uri="{FF2B5EF4-FFF2-40B4-BE49-F238E27FC236}">
                <a16:creationId xmlns:a16="http://schemas.microsoft.com/office/drawing/2014/main" id="{52B24CA4-46F4-9C2F-85B6-16CD65A0EC82}"/>
              </a:ext>
            </a:extLst>
          </p:cNvPr>
          <p:cNvSpPr txBox="1"/>
          <p:nvPr/>
        </p:nvSpPr>
        <p:spPr>
          <a:xfrm>
            <a:off x="5902475" y="3895441"/>
            <a:ext cx="12085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Picture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3" name="object 113">
            <a:extLst>
              <a:ext uri="{FF2B5EF4-FFF2-40B4-BE49-F238E27FC236}">
                <a16:creationId xmlns:a16="http://schemas.microsoft.com/office/drawing/2014/main" id="{EDD09080-1BAB-2947-6B15-33F4A0898A06}"/>
              </a:ext>
            </a:extLst>
          </p:cNvPr>
          <p:cNvSpPr txBox="1"/>
          <p:nvPr/>
        </p:nvSpPr>
        <p:spPr>
          <a:xfrm>
            <a:off x="7766461" y="3895441"/>
            <a:ext cx="3871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FIL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1390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4" name="object 114">
            <a:extLst>
              <a:ext uri="{FF2B5EF4-FFF2-40B4-BE49-F238E27FC236}">
                <a16:creationId xmlns:a16="http://schemas.microsoft.com/office/drawing/2014/main" id="{7A0F8BE5-E174-88CE-A83C-7D11E31857C5}"/>
              </a:ext>
            </a:extLst>
          </p:cNvPr>
          <p:cNvSpPr txBox="1"/>
          <p:nvPr/>
        </p:nvSpPr>
        <p:spPr>
          <a:xfrm>
            <a:off x="8393430" y="3895441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2366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5" name="object 115">
            <a:extLst>
              <a:ext uri="{FF2B5EF4-FFF2-40B4-BE49-F238E27FC236}">
                <a16:creationId xmlns:a16="http://schemas.microsoft.com/office/drawing/2014/main" id="{426D3E35-611D-9650-5B66-AA065B5E9E1E}"/>
              </a:ext>
            </a:extLst>
          </p:cNvPr>
          <p:cNvSpPr txBox="1"/>
          <p:nvPr/>
        </p:nvSpPr>
        <p:spPr>
          <a:xfrm>
            <a:off x="5902475" y="3990915"/>
            <a:ext cx="9765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6" name="object 116">
            <a:extLst>
              <a:ext uri="{FF2B5EF4-FFF2-40B4-BE49-F238E27FC236}">
                <a16:creationId xmlns:a16="http://schemas.microsoft.com/office/drawing/2014/main" id="{2A1C88F5-87C6-C1B6-13C8-80436198B99D}"/>
              </a:ext>
            </a:extLst>
          </p:cNvPr>
          <p:cNvSpPr txBox="1"/>
          <p:nvPr/>
        </p:nvSpPr>
        <p:spPr>
          <a:xfrm>
            <a:off x="7747636" y="3990915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7" name="object 117">
            <a:extLst>
              <a:ext uri="{FF2B5EF4-FFF2-40B4-BE49-F238E27FC236}">
                <a16:creationId xmlns:a16="http://schemas.microsoft.com/office/drawing/2014/main" id="{03AE0BF5-7597-A67F-280D-768DE0EC2A7E}"/>
              </a:ext>
            </a:extLst>
          </p:cNvPr>
          <p:cNvSpPr txBox="1"/>
          <p:nvPr/>
        </p:nvSpPr>
        <p:spPr>
          <a:xfrm>
            <a:off x="8410911" y="3990915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8" name="object 118">
            <a:extLst>
              <a:ext uri="{FF2B5EF4-FFF2-40B4-BE49-F238E27FC236}">
                <a16:creationId xmlns:a16="http://schemas.microsoft.com/office/drawing/2014/main" id="{5302219B-3442-43AA-8D29-0FCD71C6F9C0}"/>
              </a:ext>
            </a:extLst>
          </p:cNvPr>
          <p:cNvSpPr txBox="1"/>
          <p:nvPr/>
        </p:nvSpPr>
        <p:spPr>
          <a:xfrm>
            <a:off x="2050676" y="4086389"/>
            <a:ext cx="274095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athematic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(Pre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alculu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additional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9" name="object 119">
            <a:extLst>
              <a:ext uri="{FF2B5EF4-FFF2-40B4-BE49-F238E27FC236}">
                <a16:creationId xmlns:a16="http://schemas.microsoft.com/office/drawing/2014/main" id="{C5DA050D-C05A-4160-65AD-839888CAAD22}"/>
              </a:ext>
            </a:extLst>
          </p:cNvPr>
          <p:cNvSpPr txBox="1"/>
          <p:nvPr/>
        </p:nvSpPr>
        <p:spPr>
          <a:xfrm>
            <a:off x="5902474" y="4086389"/>
            <a:ext cx="66114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0" name="object 120">
            <a:extLst>
              <a:ext uri="{FF2B5EF4-FFF2-40B4-BE49-F238E27FC236}">
                <a16:creationId xmlns:a16="http://schemas.microsoft.com/office/drawing/2014/main" id="{8301283F-D1B2-3A54-3BAF-EFC23ABD4F98}"/>
              </a:ext>
            </a:extLst>
          </p:cNvPr>
          <p:cNvSpPr txBox="1"/>
          <p:nvPr/>
        </p:nvSpPr>
        <p:spPr>
          <a:xfrm>
            <a:off x="7747636" y="408638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1" name="object 121">
            <a:extLst>
              <a:ext uri="{FF2B5EF4-FFF2-40B4-BE49-F238E27FC236}">
                <a16:creationId xmlns:a16="http://schemas.microsoft.com/office/drawing/2014/main" id="{AC734F9C-2FF9-5FD1-C865-403C31551A51}"/>
              </a:ext>
            </a:extLst>
          </p:cNvPr>
          <p:cNvSpPr txBox="1"/>
          <p:nvPr/>
        </p:nvSpPr>
        <p:spPr>
          <a:xfrm>
            <a:off x="8410911" y="4086389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2" name="object 122">
            <a:extLst>
              <a:ext uri="{FF2B5EF4-FFF2-40B4-BE49-F238E27FC236}">
                <a16:creationId xmlns:a16="http://schemas.microsoft.com/office/drawing/2014/main" id="{5F58F72C-BD58-41BE-E687-848ED954818D}"/>
              </a:ext>
            </a:extLst>
          </p:cNvPr>
          <p:cNvSpPr txBox="1"/>
          <p:nvPr/>
        </p:nvSpPr>
        <p:spPr>
          <a:xfrm>
            <a:off x="5902475" y="4181863"/>
            <a:ext cx="45159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Ja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ock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3" name="object 123">
            <a:extLst>
              <a:ext uri="{FF2B5EF4-FFF2-40B4-BE49-F238E27FC236}">
                <a16:creationId xmlns:a16="http://schemas.microsoft.com/office/drawing/2014/main" id="{DA6AEF43-4160-6A7D-1512-E65EF375B707}"/>
              </a:ext>
            </a:extLst>
          </p:cNvPr>
          <p:cNvSpPr txBox="1"/>
          <p:nvPr/>
        </p:nvSpPr>
        <p:spPr>
          <a:xfrm>
            <a:off x="7747636" y="4181863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4" name="object 124">
            <a:extLst>
              <a:ext uri="{FF2B5EF4-FFF2-40B4-BE49-F238E27FC236}">
                <a16:creationId xmlns:a16="http://schemas.microsoft.com/office/drawing/2014/main" id="{45DCE543-8403-30B2-B5F3-8150CDB86619}"/>
              </a:ext>
            </a:extLst>
          </p:cNvPr>
          <p:cNvSpPr txBox="1"/>
          <p:nvPr/>
        </p:nvSpPr>
        <p:spPr>
          <a:xfrm>
            <a:off x="8410911" y="4181863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5" name="object 125">
            <a:extLst>
              <a:ext uri="{FF2B5EF4-FFF2-40B4-BE49-F238E27FC236}">
                <a16:creationId xmlns:a16="http://schemas.microsoft.com/office/drawing/2014/main" id="{022D2AFA-4494-6766-568B-4F354B598DFD}"/>
              </a:ext>
            </a:extLst>
          </p:cNvPr>
          <p:cNvSpPr txBox="1"/>
          <p:nvPr/>
        </p:nvSpPr>
        <p:spPr>
          <a:xfrm>
            <a:off x="5902474" y="4277337"/>
            <a:ext cx="78273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heat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6" name="object 126">
            <a:extLst>
              <a:ext uri="{FF2B5EF4-FFF2-40B4-BE49-F238E27FC236}">
                <a16:creationId xmlns:a16="http://schemas.microsoft.com/office/drawing/2014/main" id="{92DD0A0D-3A92-A581-BFC6-933771EF2F24}"/>
              </a:ext>
            </a:extLst>
          </p:cNvPr>
          <p:cNvSpPr txBox="1"/>
          <p:nvPr/>
        </p:nvSpPr>
        <p:spPr>
          <a:xfrm>
            <a:off x="7753014" y="4277337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7" name="object 127">
            <a:extLst>
              <a:ext uri="{FF2B5EF4-FFF2-40B4-BE49-F238E27FC236}">
                <a16:creationId xmlns:a16="http://schemas.microsoft.com/office/drawing/2014/main" id="{166341EF-B70C-0CD6-D513-FBE808F1BB5A}"/>
              </a:ext>
            </a:extLst>
          </p:cNvPr>
          <p:cNvSpPr txBox="1"/>
          <p:nvPr/>
        </p:nvSpPr>
        <p:spPr>
          <a:xfrm>
            <a:off x="8393430" y="427733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8" name="object 128">
            <a:extLst>
              <a:ext uri="{FF2B5EF4-FFF2-40B4-BE49-F238E27FC236}">
                <a16:creationId xmlns:a16="http://schemas.microsoft.com/office/drawing/2014/main" id="{1AA68E33-26E3-C155-981D-E31D49B17F74}"/>
              </a:ext>
            </a:extLst>
          </p:cNvPr>
          <p:cNvSpPr txBox="1"/>
          <p:nvPr/>
        </p:nvSpPr>
        <p:spPr>
          <a:xfrm>
            <a:off x="2142116" y="4372811"/>
            <a:ext cx="3485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9" name="object 129">
            <a:extLst>
              <a:ext uri="{FF2B5EF4-FFF2-40B4-BE49-F238E27FC236}">
                <a16:creationId xmlns:a16="http://schemas.microsoft.com/office/drawing/2014/main" id="{217DF493-7950-D5C8-ADEF-422D3E998373}"/>
              </a:ext>
            </a:extLst>
          </p:cNvPr>
          <p:cNvSpPr txBox="1"/>
          <p:nvPr/>
        </p:nvSpPr>
        <p:spPr>
          <a:xfrm>
            <a:off x="4219912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0" name="object 130">
            <a:extLst>
              <a:ext uri="{FF2B5EF4-FFF2-40B4-BE49-F238E27FC236}">
                <a16:creationId xmlns:a16="http://schemas.microsoft.com/office/drawing/2014/main" id="{114B4DB1-D9E8-4DE2-291B-402863D321A3}"/>
              </a:ext>
            </a:extLst>
          </p:cNvPr>
          <p:cNvSpPr txBox="1"/>
          <p:nvPr/>
        </p:nvSpPr>
        <p:spPr>
          <a:xfrm>
            <a:off x="4981351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2413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1" name="object 131">
            <a:extLst>
              <a:ext uri="{FF2B5EF4-FFF2-40B4-BE49-F238E27FC236}">
                <a16:creationId xmlns:a16="http://schemas.microsoft.com/office/drawing/2014/main" id="{71BCD8F0-B320-8F38-DC30-3010A5B5C720}"/>
              </a:ext>
            </a:extLst>
          </p:cNvPr>
          <p:cNvSpPr txBox="1"/>
          <p:nvPr/>
        </p:nvSpPr>
        <p:spPr>
          <a:xfrm>
            <a:off x="5902475" y="4372811"/>
            <a:ext cx="226863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6353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ture,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2" name="object 132">
            <a:extLst>
              <a:ext uri="{FF2B5EF4-FFF2-40B4-BE49-F238E27FC236}">
                <a16:creationId xmlns:a16="http://schemas.microsoft.com/office/drawing/2014/main" id="{98CFE60E-FD78-50CB-8B52-91CA7B6AF603}"/>
              </a:ext>
            </a:extLst>
          </p:cNvPr>
          <p:cNvSpPr txBox="1"/>
          <p:nvPr/>
        </p:nvSpPr>
        <p:spPr>
          <a:xfrm>
            <a:off x="8375949" y="437281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3" name="object 133">
            <a:extLst>
              <a:ext uri="{FF2B5EF4-FFF2-40B4-BE49-F238E27FC236}">
                <a16:creationId xmlns:a16="http://schemas.microsoft.com/office/drawing/2014/main" id="{63824A34-71DF-A015-A32E-F82A09783491}"/>
              </a:ext>
            </a:extLst>
          </p:cNvPr>
          <p:cNvSpPr txBox="1"/>
          <p:nvPr/>
        </p:nvSpPr>
        <p:spPr>
          <a:xfrm>
            <a:off x="2270886" y="4468286"/>
            <a:ext cx="11323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oos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fo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ng: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4" name="object 134">
            <a:extLst>
              <a:ext uri="{FF2B5EF4-FFF2-40B4-BE49-F238E27FC236}">
                <a16:creationId xmlns:a16="http://schemas.microsoft.com/office/drawing/2014/main" id="{8CF87C89-8774-435A-70A1-355ED3F4ED05}"/>
              </a:ext>
            </a:extLst>
          </p:cNvPr>
          <p:cNvSpPr txBox="1"/>
          <p:nvPr/>
        </p:nvSpPr>
        <p:spPr>
          <a:xfrm>
            <a:off x="2270885" y="456376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5" name="object 135">
            <a:extLst>
              <a:ext uri="{FF2B5EF4-FFF2-40B4-BE49-F238E27FC236}">
                <a16:creationId xmlns:a16="http://schemas.microsoft.com/office/drawing/2014/main" id="{F731F51F-2EC1-ED5A-72FB-D84B67241B3C}"/>
              </a:ext>
            </a:extLst>
          </p:cNvPr>
          <p:cNvSpPr txBox="1"/>
          <p:nvPr/>
        </p:nvSpPr>
        <p:spPr>
          <a:xfrm>
            <a:off x="4219912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6" name="object 136">
            <a:extLst>
              <a:ext uri="{FF2B5EF4-FFF2-40B4-BE49-F238E27FC236}">
                <a16:creationId xmlns:a16="http://schemas.microsoft.com/office/drawing/2014/main" id="{28C6DD28-09DF-98A5-2E8E-4DBE134E9E54}"/>
              </a:ext>
            </a:extLst>
          </p:cNvPr>
          <p:cNvSpPr txBox="1"/>
          <p:nvPr/>
        </p:nvSpPr>
        <p:spPr>
          <a:xfrm>
            <a:off x="4981351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7" name="object 137">
            <a:extLst>
              <a:ext uri="{FF2B5EF4-FFF2-40B4-BE49-F238E27FC236}">
                <a16:creationId xmlns:a16="http://schemas.microsoft.com/office/drawing/2014/main" id="{AC726729-7B9C-660E-0163-86EA3F1AD939}"/>
              </a:ext>
            </a:extLst>
          </p:cNvPr>
          <p:cNvSpPr txBox="1"/>
          <p:nvPr/>
        </p:nvSpPr>
        <p:spPr>
          <a:xfrm>
            <a:off x="5811035" y="4563760"/>
            <a:ext cx="2068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ponent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8" name="object 138">
            <a:extLst>
              <a:ext uri="{FF2B5EF4-FFF2-40B4-BE49-F238E27FC236}">
                <a16:creationId xmlns:a16="http://schemas.microsoft.com/office/drawing/2014/main" id="{976BF021-C9BF-549F-4135-1FCC75D8FBAA}"/>
              </a:ext>
            </a:extLst>
          </p:cNvPr>
          <p:cNvSpPr txBox="1"/>
          <p:nvPr/>
        </p:nvSpPr>
        <p:spPr>
          <a:xfrm>
            <a:off x="2270886" y="4659234"/>
            <a:ext cx="313820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69539" algn="l"/>
                <a:tab pos="27214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Statistical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ethods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248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9" name="object 139">
            <a:extLst>
              <a:ext uri="{FF2B5EF4-FFF2-40B4-BE49-F238E27FC236}">
                <a16:creationId xmlns:a16="http://schemas.microsoft.com/office/drawing/2014/main" id="{0F56FFEF-19E3-8FA3-AA57-E1548E404BD5}"/>
              </a:ext>
            </a:extLst>
          </p:cNvPr>
          <p:cNvSpPr txBox="1"/>
          <p:nvPr/>
        </p:nvSpPr>
        <p:spPr>
          <a:xfrm>
            <a:off x="5902475" y="4659234"/>
            <a:ext cx="1062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0" name="object 140">
            <a:extLst>
              <a:ext uri="{FF2B5EF4-FFF2-40B4-BE49-F238E27FC236}">
                <a16:creationId xmlns:a16="http://schemas.microsoft.com/office/drawing/2014/main" id="{C0249F21-0724-AD54-9B57-C2A64E5BD9B9}"/>
              </a:ext>
            </a:extLst>
          </p:cNvPr>
          <p:cNvSpPr txBox="1"/>
          <p:nvPr/>
        </p:nvSpPr>
        <p:spPr>
          <a:xfrm>
            <a:off x="7748980" y="4659234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1" name="object 141">
            <a:extLst>
              <a:ext uri="{FF2B5EF4-FFF2-40B4-BE49-F238E27FC236}">
                <a16:creationId xmlns:a16="http://schemas.microsoft.com/office/drawing/2014/main" id="{DAFBD6F0-7A1D-167E-8349-F4E9A53110CF}"/>
              </a:ext>
            </a:extLst>
          </p:cNvPr>
          <p:cNvSpPr txBox="1"/>
          <p:nvPr/>
        </p:nvSpPr>
        <p:spPr>
          <a:xfrm>
            <a:off x="8416289" y="4659234"/>
            <a:ext cx="38996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2" name="object 142">
            <a:extLst>
              <a:ext uri="{FF2B5EF4-FFF2-40B4-BE49-F238E27FC236}">
                <a16:creationId xmlns:a16="http://schemas.microsoft.com/office/drawing/2014/main" id="{43C82DDC-D56E-3AF4-D5DB-D693D836CECB}"/>
              </a:ext>
            </a:extLst>
          </p:cNvPr>
          <p:cNvSpPr txBox="1"/>
          <p:nvPr/>
        </p:nvSpPr>
        <p:spPr>
          <a:xfrm>
            <a:off x="5902475" y="4754708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Pub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3" name="object 143">
            <a:extLst>
              <a:ext uri="{FF2B5EF4-FFF2-40B4-BE49-F238E27FC236}">
                <a16:creationId xmlns:a16="http://schemas.microsoft.com/office/drawing/2014/main" id="{7FE7CF72-973E-B8E9-1BB7-2BE965D115C7}"/>
              </a:ext>
            </a:extLst>
          </p:cNvPr>
          <p:cNvSpPr txBox="1"/>
          <p:nvPr/>
        </p:nvSpPr>
        <p:spPr>
          <a:xfrm>
            <a:off x="8401498" y="4754708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4" name="object 144">
            <a:extLst>
              <a:ext uri="{FF2B5EF4-FFF2-40B4-BE49-F238E27FC236}">
                <a16:creationId xmlns:a16="http://schemas.microsoft.com/office/drawing/2014/main" id="{75462940-B24E-FF18-3A70-97AB7833FB72}"/>
              </a:ext>
            </a:extLst>
          </p:cNvPr>
          <p:cNvSpPr txBox="1"/>
          <p:nvPr/>
        </p:nvSpPr>
        <p:spPr>
          <a:xfrm>
            <a:off x="2050677" y="4850182"/>
            <a:ext cx="33679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Life 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(8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sequenc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(varie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degree)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2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"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esignated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5" name="object 145">
            <a:extLst>
              <a:ext uri="{FF2B5EF4-FFF2-40B4-BE49-F238E27FC236}">
                <a16:creationId xmlns:a16="http://schemas.microsoft.com/office/drawing/2014/main" id="{79C5C8D6-7D6B-8040-B723-6B74A2EFAA83}"/>
              </a:ext>
            </a:extLst>
          </p:cNvPr>
          <p:cNvSpPr txBox="1"/>
          <p:nvPr/>
        </p:nvSpPr>
        <p:spPr>
          <a:xfrm>
            <a:off x="5902475" y="4850182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ness/Profess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6" name="object 146">
            <a:extLst>
              <a:ext uri="{FF2B5EF4-FFF2-40B4-BE49-F238E27FC236}">
                <a16:creationId xmlns:a16="http://schemas.microsoft.com/office/drawing/2014/main" id="{8A245C21-75CC-ED21-4B5E-7D2F5692EEF8}"/>
              </a:ext>
            </a:extLst>
          </p:cNvPr>
          <p:cNvSpPr txBox="1"/>
          <p:nvPr/>
        </p:nvSpPr>
        <p:spPr>
          <a:xfrm>
            <a:off x="8401498" y="4850182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7" name="object 147">
            <a:extLst>
              <a:ext uri="{FF2B5EF4-FFF2-40B4-BE49-F238E27FC236}">
                <a16:creationId xmlns:a16="http://schemas.microsoft.com/office/drawing/2014/main" id="{C6D58B92-76C2-2790-CFD9-E22EC790ED45}"/>
              </a:ext>
            </a:extLst>
          </p:cNvPr>
          <p:cNvSpPr txBox="1"/>
          <p:nvPr/>
        </p:nvSpPr>
        <p:spPr>
          <a:xfrm>
            <a:off x="2142116" y="4945656"/>
            <a:ext cx="10090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on-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8" name="object 148">
            <a:extLst>
              <a:ext uri="{FF2B5EF4-FFF2-40B4-BE49-F238E27FC236}">
                <a16:creationId xmlns:a16="http://schemas.microsoft.com/office/drawing/2014/main" id="{7CF9B952-4368-C928-CA27-3F6150D11768}"/>
              </a:ext>
            </a:extLst>
          </p:cNvPr>
          <p:cNvSpPr txBox="1"/>
          <p:nvPr/>
        </p:nvSpPr>
        <p:spPr>
          <a:xfrm>
            <a:off x="5902474" y="4945656"/>
            <a:ext cx="9906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ng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9" name="object 149">
            <a:extLst>
              <a:ext uri="{FF2B5EF4-FFF2-40B4-BE49-F238E27FC236}">
                <a16:creationId xmlns:a16="http://schemas.microsoft.com/office/drawing/2014/main" id="{3B0C99E5-0FED-0F81-F041-C6B3BA23A010}"/>
              </a:ext>
            </a:extLst>
          </p:cNvPr>
          <p:cNvSpPr txBox="1"/>
          <p:nvPr/>
        </p:nvSpPr>
        <p:spPr>
          <a:xfrm>
            <a:off x="7802767" y="4945656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0" name="object 150">
            <a:extLst>
              <a:ext uri="{FF2B5EF4-FFF2-40B4-BE49-F238E27FC236}">
                <a16:creationId xmlns:a16="http://schemas.microsoft.com/office/drawing/2014/main" id="{D83EA191-8451-2017-2648-EFF1F9265277}"/>
              </a:ext>
            </a:extLst>
          </p:cNvPr>
          <p:cNvSpPr txBox="1"/>
          <p:nvPr/>
        </p:nvSpPr>
        <p:spPr>
          <a:xfrm>
            <a:off x="8375949" y="494565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1" name="object 151">
            <a:extLst>
              <a:ext uri="{FF2B5EF4-FFF2-40B4-BE49-F238E27FC236}">
                <a16:creationId xmlns:a16="http://schemas.microsoft.com/office/drawing/2014/main" id="{E113EEAB-775D-6AF2-3F95-AF7C4A984140}"/>
              </a:ext>
            </a:extLst>
          </p:cNvPr>
          <p:cNvSpPr txBox="1"/>
          <p:nvPr/>
        </p:nvSpPr>
        <p:spPr>
          <a:xfrm>
            <a:off x="2249424" y="5041466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2" name="object 152">
            <a:extLst>
              <a:ext uri="{FF2B5EF4-FFF2-40B4-BE49-F238E27FC236}">
                <a16:creationId xmlns:a16="http://schemas.microsoft.com/office/drawing/2014/main" id="{1AEFFDCA-FC31-CC6F-87E1-C459DE3A9432}"/>
              </a:ext>
            </a:extLst>
          </p:cNvPr>
          <p:cNvSpPr txBox="1"/>
          <p:nvPr/>
        </p:nvSpPr>
        <p:spPr>
          <a:xfrm>
            <a:off x="4891255" y="5041466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1301-1101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3" name="object 153">
            <a:extLst>
              <a:ext uri="{FF2B5EF4-FFF2-40B4-BE49-F238E27FC236}">
                <a16:creationId xmlns:a16="http://schemas.microsoft.com/office/drawing/2014/main" id="{3BB5F498-F3EC-F1EB-70D0-F86F3103A15B}"/>
              </a:ext>
            </a:extLst>
          </p:cNvPr>
          <p:cNvSpPr txBox="1"/>
          <p:nvPr/>
        </p:nvSpPr>
        <p:spPr>
          <a:xfrm>
            <a:off x="5902475" y="5041466"/>
            <a:ext cx="2214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1126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Progra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Sci/En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4" name="object 154">
            <a:extLst>
              <a:ext uri="{FF2B5EF4-FFF2-40B4-BE49-F238E27FC236}">
                <a16:creationId xmlns:a16="http://schemas.microsoft.com/office/drawing/2014/main" id="{40AFDD35-8AAC-525D-4CA6-00C53DCA51B7}"/>
              </a:ext>
            </a:extLst>
          </p:cNvPr>
          <p:cNvSpPr txBox="1"/>
          <p:nvPr/>
        </p:nvSpPr>
        <p:spPr>
          <a:xfrm>
            <a:off x="8397465" y="50414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5" name="object 155">
            <a:extLst>
              <a:ext uri="{FF2B5EF4-FFF2-40B4-BE49-F238E27FC236}">
                <a16:creationId xmlns:a16="http://schemas.microsoft.com/office/drawing/2014/main" id="{E478F8F7-B147-EEA8-CC05-1518C19044EF}"/>
              </a:ext>
            </a:extLst>
          </p:cNvPr>
          <p:cNvSpPr txBox="1"/>
          <p:nvPr/>
        </p:nvSpPr>
        <p:spPr>
          <a:xfrm>
            <a:off x="2249424" y="5136941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6" name="object 156">
            <a:extLst>
              <a:ext uri="{FF2B5EF4-FFF2-40B4-BE49-F238E27FC236}">
                <a16:creationId xmlns:a16="http://schemas.microsoft.com/office/drawing/2014/main" id="{2DDE5B53-B0D8-2924-2A93-176B2B631D70}"/>
              </a:ext>
            </a:extLst>
          </p:cNvPr>
          <p:cNvSpPr txBox="1"/>
          <p:nvPr/>
        </p:nvSpPr>
        <p:spPr>
          <a:xfrm>
            <a:off x="4891255" y="5136941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1302-1102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7" name="object 157">
            <a:extLst>
              <a:ext uri="{FF2B5EF4-FFF2-40B4-BE49-F238E27FC236}">
                <a16:creationId xmlns:a16="http://schemas.microsoft.com/office/drawing/2014/main" id="{263F8F77-ADEA-55E2-6145-6AE23024E7BD}"/>
              </a:ext>
            </a:extLst>
          </p:cNvPr>
          <p:cNvSpPr txBox="1"/>
          <p:nvPr/>
        </p:nvSpPr>
        <p:spPr>
          <a:xfrm>
            <a:off x="5902475" y="5136941"/>
            <a:ext cx="5731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Scientific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8" name="object 158">
            <a:extLst>
              <a:ext uri="{FF2B5EF4-FFF2-40B4-BE49-F238E27FC236}">
                <a16:creationId xmlns:a16="http://schemas.microsoft.com/office/drawing/2014/main" id="{4062D82F-693D-D4D1-0FCA-D8D98C546E8C}"/>
              </a:ext>
            </a:extLst>
          </p:cNvPr>
          <p:cNvSpPr txBox="1"/>
          <p:nvPr/>
        </p:nvSpPr>
        <p:spPr>
          <a:xfrm>
            <a:off x="7792010" y="5136941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9" name="object 159">
            <a:extLst>
              <a:ext uri="{FF2B5EF4-FFF2-40B4-BE49-F238E27FC236}">
                <a16:creationId xmlns:a16="http://schemas.microsoft.com/office/drawing/2014/main" id="{3323B4CA-BA0E-ACF7-3AD3-416568EA5658}"/>
              </a:ext>
            </a:extLst>
          </p:cNvPr>
          <p:cNvSpPr txBox="1"/>
          <p:nvPr/>
        </p:nvSpPr>
        <p:spPr>
          <a:xfrm>
            <a:off x="8375949" y="513694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0" name="object 160">
            <a:extLst>
              <a:ext uri="{FF2B5EF4-FFF2-40B4-BE49-F238E27FC236}">
                <a16:creationId xmlns:a16="http://schemas.microsoft.com/office/drawing/2014/main" id="{62736680-8957-9424-A7A9-121947B2278B}"/>
              </a:ext>
            </a:extLst>
          </p:cNvPr>
          <p:cNvSpPr txBox="1"/>
          <p:nvPr/>
        </p:nvSpPr>
        <p:spPr>
          <a:xfrm>
            <a:off x="2142116" y="5232415"/>
            <a:ext cx="84604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1" name="object 161">
            <a:extLst>
              <a:ext uri="{FF2B5EF4-FFF2-40B4-BE49-F238E27FC236}">
                <a16:creationId xmlns:a16="http://schemas.microsoft.com/office/drawing/2014/main" id="{6EE5370D-0010-579F-5F8B-37A89AFE7ED0}"/>
              </a:ext>
            </a:extLst>
          </p:cNvPr>
          <p:cNvSpPr txBox="1"/>
          <p:nvPr/>
        </p:nvSpPr>
        <p:spPr>
          <a:xfrm>
            <a:off x="5902475" y="5232415"/>
            <a:ext cx="2252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372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inar/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IV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2" name="object 162">
            <a:extLst>
              <a:ext uri="{FF2B5EF4-FFF2-40B4-BE49-F238E27FC236}">
                <a16:creationId xmlns:a16="http://schemas.microsoft.com/office/drawing/2014/main" id="{33A3B4DC-E4DB-7A1B-558C-6923E9E5EE53}"/>
              </a:ext>
            </a:extLst>
          </p:cNvPr>
          <p:cNvSpPr txBox="1"/>
          <p:nvPr/>
        </p:nvSpPr>
        <p:spPr>
          <a:xfrm>
            <a:off x="8400153" y="5232415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3" name="object 163">
            <a:extLst>
              <a:ext uri="{FF2B5EF4-FFF2-40B4-BE49-F238E27FC236}">
                <a16:creationId xmlns:a16="http://schemas.microsoft.com/office/drawing/2014/main" id="{E1423E60-08CC-A1F8-60FF-E9F6D31014F1}"/>
              </a:ext>
            </a:extLst>
          </p:cNvPr>
          <p:cNvSpPr txBox="1"/>
          <p:nvPr/>
        </p:nvSpPr>
        <p:spPr>
          <a:xfrm>
            <a:off x="2249424" y="5327889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echanics)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2320-2120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4" name="object 164">
            <a:extLst>
              <a:ext uri="{FF2B5EF4-FFF2-40B4-BE49-F238E27FC236}">
                <a16:creationId xmlns:a16="http://schemas.microsoft.com/office/drawing/2014/main" id="{D12B1C90-537D-749A-A75E-C5A6039F76EE}"/>
              </a:ext>
            </a:extLst>
          </p:cNvPr>
          <p:cNvSpPr txBox="1"/>
          <p:nvPr/>
        </p:nvSpPr>
        <p:spPr>
          <a:xfrm>
            <a:off x="4891255" y="5327889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2325-2125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5" name="object 165">
            <a:extLst>
              <a:ext uri="{FF2B5EF4-FFF2-40B4-BE49-F238E27FC236}">
                <a16:creationId xmlns:a16="http://schemas.microsoft.com/office/drawing/2014/main" id="{E1275717-DE7D-1E0F-10D8-814AF1EAF403}"/>
              </a:ext>
            </a:extLst>
          </p:cNvPr>
          <p:cNvSpPr txBox="1"/>
          <p:nvPr/>
        </p:nvSpPr>
        <p:spPr>
          <a:xfrm>
            <a:off x="5902475" y="5327889"/>
            <a:ext cx="10656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nno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Leadership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6" name="object 166">
            <a:extLst>
              <a:ext uri="{FF2B5EF4-FFF2-40B4-BE49-F238E27FC236}">
                <a16:creationId xmlns:a16="http://schemas.microsoft.com/office/drawing/2014/main" id="{A28BABA8-0468-BF12-22A7-8185F55F3F06}"/>
              </a:ext>
            </a:extLst>
          </p:cNvPr>
          <p:cNvSpPr txBox="1"/>
          <p:nvPr/>
        </p:nvSpPr>
        <p:spPr>
          <a:xfrm>
            <a:off x="7806802" y="5327889"/>
            <a:ext cx="3064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7" name="object 167">
            <a:extLst>
              <a:ext uri="{FF2B5EF4-FFF2-40B4-BE49-F238E27FC236}">
                <a16:creationId xmlns:a16="http://schemas.microsoft.com/office/drawing/2014/main" id="{070AF370-0460-602D-338C-93217C422985}"/>
              </a:ext>
            </a:extLst>
          </p:cNvPr>
          <p:cNvSpPr txBox="1"/>
          <p:nvPr/>
        </p:nvSpPr>
        <p:spPr>
          <a:xfrm>
            <a:off x="8375949" y="532788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8" name="object 168">
            <a:extLst>
              <a:ext uri="{FF2B5EF4-FFF2-40B4-BE49-F238E27FC236}">
                <a16:creationId xmlns:a16="http://schemas.microsoft.com/office/drawing/2014/main" id="{34405FC0-A7EC-E9F5-021D-75BA148B11F4}"/>
              </a:ext>
            </a:extLst>
          </p:cNvPr>
          <p:cNvSpPr txBox="1"/>
          <p:nvPr/>
        </p:nvSpPr>
        <p:spPr>
          <a:xfrm>
            <a:off x="2249424" y="5428742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ectro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agneti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sm)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2321-2121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9" name="object 169">
            <a:extLst>
              <a:ext uri="{FF2B5EF4-FFF2-40B4-BE49-F238E27FC236}">
                <a16:creationId xmlns:a16="http://schemas.microsoft.com/office/drawing/2014/main" id="{A0339C38-DB47-86CE-D1D9-962A050430F0}"/>
              </a:ext>
            </a:extLst>
          </p:cNvPr>
          <p:cNvSpPr txBox="1"/>
          <p:nvPr/>
        </p:nvSpPr>
        <p:spPr>
          <a:xfrm>
            <a:off x="4891255" y="5428742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2326-2126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0" name="object 170">
            <a:extLst>
              <a:ext uri="{FF2B5EF4-FFF2-40B4-BE49-F238E27FC236}">
                <a16:creationId xmlns:a16="http://schemas.microsoft.com/office/drawing/2014/main" id="{F156AC05-36DF-9B50-DEBD-AD3403555048}"/>
              </a:ext>
            </a:extLst>
          </p:cNvPr>
          <p:cNvSpPr txBox="1"/>
          <p:nvPr/>
        </p:nvSpPr>
        <p:spPr>
          <a:xfrm>
            <a:off x="5902474" y="5428742"/>
            <a:ext cx="107800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1" name="object 171">
            <a:extLst>
              <a:ext uri="{FF2B5EF4-FFF2-40B4-BE49-F238E27FC236}">
                <a16:creationId xmlns:a16="http://schemas.microsoft.com/office/drawing/2014/main" id="{BABD2593-C143-1389-1F87-FEFA8A6E70DC}"/>
              </a:ext>
            </a:extLst>
          </p:cNvPr>
          <p:cNvSpPr txBox="1"/>
          <p:nvPr/>
        </p:nvSpPr>
        <p:spPr>
          <a:xfrm>
            <a:off x="7746291" y="5428742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2" name="object 172">
            <a:extLst>
              <a:ext uri="{FF2B5EF4-FFF2-40B4-BE49-F238E27FC236}">
                <a16:creationId xmlns:a16="http://schemas.microsoft.com/office/drawing/2014/main" id="{B9276926-0725-2A2D-EFB8-43182EF552C0}"/>
              </a:ext>
            </a:extLst>
          </p:cNvPr>
          <p:cNvSpPr txBox="1"/>
          <p:nvPr/>
        </p:nvSpPr>
        <p:spPr>
          <a:xfrm>
            <a:off x="8365191" y="5428742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3" name="object 173">
            <a:extLst>
              <a:ext uri="{FF2B5EF4-FFF2-40B4-BE49-F238E27FC236}">
                <a16:creationId xmlns:a16="http://schemas.microsoft.com/office/drawing/2014/main" id="{86F2D191-F9C6-7C54-802E-C0DBFE3626F3}"/>
              </a:ext>
            </a:extLst>
          </p:cNvPr>
          <p:cNvSpPr txBox="1"/>
          <p:nvPr/>
        </p:nvSpPr>
        <p:spPr>
          <a:xfrm>
            <a:off x="2142116" y="5524216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4" name="object 174">
            <a:extLst>
              <a:ext uri="{FF2B5EF4-FFF2-40B4-BE49-F238E27FC236}">
                <a16:creationId xmlns:a16="http://schemas.microsoft.com/office/drawing/2014/main" id="{C3EDAEE0-BF7B-3280-80D4-B2BA94287D9D}"/>
              </a:ext>
            </a:extLst>
          </p:cNvPr>
          <p:cNvSpPr txBox="1"/>
          <p:nvPr/>
        </p:nvSpPr>
        <p:spPr>
          <a:xfrm>
            <a:off x="5902475" y="5524216"/>
            <a:ext cx="9928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5" name="object 175">
            <a:extLst>
              <a:ext uri="{FF2B5EF4-FFF2-40B4-BE49-F238E27FC236}">
                <a16:creationId xmlns:a16="http://schemas.microsoft.com/office/drawing/2014/main" id="{D4424371-D42B-4D9B-32D6-970E9A8A9A61}"/>
              </a:ext>
            </a:extLst>
          </p:cNvPr>
          <p:cNvSpPr txBox="1"/>
          <p:nvPr/>
        </p:nvSpPr>
        <p:spPr>
          <a:xfrm>
            <a:off x="7746291" y="552421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6" name="object 176">
            <a:extLst>
              <a:ext uri="{FF2B5EF4-FFF2-40B4-BE49-F238E27FC236}">
                <a16:creationId xmlns:a16="http://schemas.microsoft.com/office/drawing/2014/main" id="{647F3CD1-47BF-2739-299E-B31272F88E5A}"/>
              </a:ext>
            </a:extLst>
          </p:cNvPr>
          <p:cNvSpPr txBox="1"/>
          <p:nvPr/>
        </p:nvSpPr>
        <p:spPr>
          <a:xfrm>
            <a:off x="8375949" y="552421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7" name="object 177">
            <a:extLst>
              <a:ext uri="{FF2B5EF4-FFF2-40B4-BE49-F238E27FC236}">
                <a16:creationId xmlns:a16="http://schemas.microsoft.com/office/drawing/2014/main" id="{E7ACA351-B47F-6961-9572-718246E5DAA4}"/>
              </a:ext>
            </a:extLst>
          </p:cNvPr>
          <p:cNvSpPr txBox="1"/>
          <p:nvPr/>
        </p:nvSpPr>
        <p:spPr>
          <a:xfrm>
            <a:off x="2249424" y="5619690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8" name="object 178">
            <a:extLst>
              <a:ext uri="{FF2B5EF4-FFF2-40B4-BE49-F238E27FC236}">
                <a16:creationId xmlns:a16="http://schemas.microsoft.com/office/drawing/2014/main" id="{95290CDF-5FE6-7D93-9507-8AC067D26E5B}"/>
              </a:ext>
            </a:extLst>
          </p:cNvPr>
          <p:cNvSpPr txBox="1"/>
          <p:nvPr/>
        </p:nvSpPr>
        <p:spPr>
          <a:xfrm>
            <a:off x="4982695" y="5619690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9" name="object 179">
            <a:extLst>
              <a:ext uri="{FF2B5EF4-FFF2-40B4-BE49-F238E27FC236}">
                <a16:creationId xmlns:a16="http://schemas.microsoft.com/office/drawing/2014/main" id="{D3704B97-BA2C-9E76-9209-C95793022EF5}"/>
              </a:ext>
            </a:extLst>
          </p:cNvPr>
          <p:cNvSpPr txBox="1"/>
          <p:nvPr/>
        </p:nvSpPr>
        <p:spPr>
          <a:xfrm>
            <a:off x="5902474" y="5619690"/>
            <a:ext cx="9525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ath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0" name="object 180">
            <a:extLst>
              <a:ext uri="{FF2B5EF4-FFF2-40B4-BE49-F238E27FC236}">
                <a16:creationId xmlns:a16="http://schemas.microsoft.com/office/drawing/2014/main" id="{07CAF42D-9F37-68F6-CA59-B374B77E4B9F}"/>
              </a:ext>
            </a:extLst>
          </p:cNvPr>
          <p:cNvSpPr txBox="1"/>
          <p:nvPr/>
        </p:nvSpPr>
        <p:spPr>
          <a:xfrm>
            <a:off x="7792010" y="5619690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1" name="object 181">
            <a:extLst>
              <a:ext uri="{FF2B5EF4-FFF2-40B4-BE49-F238E27FC236}">
                <a16:creationId xmlns:a16="http://schemas.microsoft.com/office/drawing/2014/main" id="{C89499EA-8EB7-563B-0058-D70B6C450BF7}"/>
              </a:ext>
            </a:extLst>
          </p:cNvPr>
          <p:cNvSpPr txBox="1"/>
          <p:nvPr/>
        </p:nvSpPr>
        <p:spPr>
          <a:xfrm>
            <a:off x="8375949" y="5619690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2" name="object 182">
            <a:extLst>
              <a:ext uri="{FF2B5EF4-FFF2-40B4-BE49-F238E27FC236}">
                <a16:creationId xmlns:a16="http://schemas.microsoft.com/office/drawing/2014/main" id="{A3BF1F0E-1746-999B-E101-235F6C37FEF0}"/>
              </a:ext>
            </a:extLst>
          </p:cNvPr>
          <p:cNvSpPr txBox="1"/>
          <p:nvPr/>
        </p:nvSpPr>
        <p:spPr>
          <a:xfrm>
            <a:off x="2249424" y="5715119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3" name="object 183">
            <a:extLst>
              <a:ext uri="{FF2B5EF4-FFF2-40B4-BE49-F238E27FC236}">
                <a16:creationId xmlns:a16="http://schemas.microsoft.com/office/drawing/2014/main" id="{1633F51B-B5D9-86AD-2D2F-220C2416EDA2}"/>
              </a:ext>
            </a:extLst>
          </p:cNvPr>
          <p:cNvSpPr txBox="1"/>
          <p:nvPr/>
        </p:nvSpPr>
        <p:spPr>
          <a:xfrm>
            <a:off x="4982695" y="5715119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4" name="object 184">
            <a:extLst>
              <a:ext uri="{FF2B5EF4-FFF2-40B4-BE49-F238E27FC236}">
                <a16:creationId xmlns:a16="http://schemas.microsoft.com/office/drawing/2014/main" id="{A4DCFBD4-761A-B426-85FA-5C9F98BE3502}"/>
              </a:ext>
            </a:extLst>
          </p:cNvPr>
          <p:cNvSpPr txBox="1"/>
          <p:nvPr/>
        </p:nvSpPr>
        <p:spPr>
          <a:xfrm>
            <a:off x="5902475" y="5715119"/>
            <a:ext cx="11099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mm.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Var.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Across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if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espan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5" name="object 185">
            <a:extLst>
              <a:ext uri="{FF2B5EF4-FFF2-40B4-BE49-F238E27FC236}">
                <a16:creationId xmlns:a16="http://schemas.microsoft.com/office/drawing/2014/main" id="{25A361A2-37B7-6298-3FBE-48C3C3E1EE01}"/>
              </a:ext>
            </a:extLst>
          </p:cNvPr>
          <p:cNvSpPr txBox="1"/>
          <p:nvPr/>
        </p:nvSpPr>
        <p:spPr>
          <a:xfrm>
            <a:off x="7757048" y="5715119"/>
            <a:ext cx="4062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6" name="object 186">
            <a:extLst>
              <a:ext uri="{FF2B5EF4-FFF2-40B4-BE49-F238E27FC236}">
                <a16:creationId xmlns:a16="http://schemas.microsoft.com/office/drawing/2014/main" id="{ADD203E7-CF9A-FD0B-1E20-A24C8231BB64}"/>
              </a:ext>
            </a:extLst>
          </p:cNvPr>
          <p:cNvSpPr txBox="1"/>
          <p:nvPr/>
        </p:nvSpPr>
        <p:spPr>
          <a:xfrm>
            <a:off x="8375949" y="571511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7" name="object 187">
            <a:extLst>
              <a:ext uri="{FF2B5EF4-FFF2-40B4-BE49-F238E27FC236}">
                <a16:creationId xmlns:a16="http://schemas.microsoft.com/office/drawing/2014/main" id="{92235900-F706-7010-80B2-048D51364907}"/>
              </a:ext>
            </a:extLst>
          </p:cNvPr>
          <p:cNvSpPr txBox="1"/>
          <p:nvPr/>
        </p:nvSpPr>
        <p:spPr>
          <a:xfrm>
            <a:off x="2142116" y="5810593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8" name="object 188">
            <a:extLst>
              <a:ext uri="{FF2B5EF4-FFF2-40B4-BE49-F238E27FC236}">
                <a16:creationId xmlns:a16="http://schemas.microsoft.com/office/drawing/2014/main" id="{6713CA22-8004-69DB-AEB7-25A1199A7672}"/>
              </a:ext>
            </a:extLst>
          </p:cNvPr>
          <p:cNvSpPr txBox="1"/>
          <p:nvPr/>
        </p:nvSpPr>
        <p:spPr>
          <a:xfrm>
            <a:off x="2249424" y="5903378"/>
            <a:ext cx="2510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6700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1313/1110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9" name="object 189">
            <a:extLst>
              <a:ext uri="{FF2B5EF4-FFF2-40B4-BE49-F238E27FC236}">
                <a16:creationId xmlns:a16="http://schemas.microsoft.com/office/drawing/2014/main" id="{103EA883-4AE7-5B86-1AF5-439A8288089E}"/>
              </a:ext>
            </a:extLst>
          </p:cNvPr>
          <p:cNvSpPr txBox="1"/>
          <p:nvPr/>
        </p:nvSpPr>
        <p:spPr>
          <a:xfrm>
            <a:off x="4888566" y="5903378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1303/1103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0" name="object 190">
            <a:extLst>
              <a:ext uri="{FF2B5EF4-FFF2-40B4-BE49-F238E27FC236}">
                <a16:creationId xmlns:a16="http://schemas.microsoft.com/office/drawing/2014/main" id="{EC91E8B2-7BDF-C8DF-2A67-61ADDD112EB1}"/>
              </a:ext>
            </a:extLst>
          </p:cNvPr>
          <p:cNvSpPr txBox="1"/>
          <p:nvPr/>
        </p:nvSpPr>
        <p:spPr>
          <a:xfrm>
            <a:off x="2249424" y="6005576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1" name="object 191">
            <a:extLst>
              <a:ext uri="{FF2B5EF4-FFF2-40B4-BE49-F238E27FC236}">
                <a16:creationId xmlns:a16="http://schemas.microsoft.com/office/drawing/2014/main" id="{3930F0F2-1A5D-220A-076F-73D967B4A441}"/>
              </a:ext>
            </a:extLst>
          </p:cNvPr>
          <p:cNvSpPr txBox="1"/>
          <p:nvPr/>
        </p:nvSpPr>
        <p:spPr>
          <a:xfrm>
            <a:off x="4888566" y="6005576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2" name="object 192">
            <a:extLst>
              <a:ext uri="{FF2B5EF4-FFF2-40B4-BE49-F238E27FC236}">
                <a16:creationId xmlns:a16="http://schemas.microsoft.com/office/drawing/2014/main" id="{17205F82-B25E-6888-E794-2D24B7176C27}"/>
              </a:ext>
            </a:extLst>
          </p:cNvPr>
          <p:cNvSpPr txBox="1"/>
          <p:nvPr/>
        </p:nvSpPr>
        <p:spPr>
          <a:xfrm>
            <a:off x="2142116" y="6106429"/>
            <a:ext cx="362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3" name="object 193">
            <a:extLst>
              <a:ext uri="{FF2B5EF4-FFF2-40B4-BE49-F238E27FC236}">
                <a16:creationId xmlns:a16="http://schemas.microsoft.com/office/drawing/2014/main" id="{F60A9B75-13E4-D218-B14D-C37592E10BF8}"/>
              </a:ext>
            </a:extLst>
          </p:cNvPr>
          <p:cNvSpPr txBox="1"/>
          <p:nvPr/>
        </p:nvSpPr>
        <p:spPr>
          <a:xfrm>
            <a:off x="2249424" y="6214006"/>
            <a:ext cx="2493309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1305/1105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1306/1106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4" name="object 194">
            <a:extLst>
              <a:ext uri="{FF2B5EF4-FFF2-40B4-BE49-F238E27FC236}">
                <a16:creationId xmlns:a16="http://schemas.microsoft.com/office/drawing/2014/main" id="{19BE9520-0B50-4E30-B1C4-C0FEFA148A8A}"/>
              </a:ext>
            </a:extLst>
          </p:cNvPr>
          <p:cNvSpPr txBox="1"/>
          <p:nvPr/>
        </p:nvSpPr>
        <p:spPr>
          <a:xfrm>
            <a:off x="4885877" y="6214005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5" name="object 195">
            <a:extLst>
              <a:ext uri="{FF2B5EF4-FFF2-40B4-BE49-F238E27FC236}">
                <a16:creationId xmlns:a16="http://schemas.microsoft.com/office/drawing/2014/main" id="{3D8C1C5B-E0EE-8430-3117-9676BC982B63}"/>
              </a:ext>
            </a:extLst>
          </p:cNvPr>
          <p:cNvSpPr txBox="1"/>
          <p:nvPr/>
        </p:nvSpPr>
        <p:spPr>
          <a:xfrm>
            <a:off x="4885877" y="6309479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1312/1112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6" name="object 196">
            <a:extLst>
              <a:ext uri="{FF2B5EF4-FFF2-40B4-BE49-F238E27FC236}">
                <a16:creationId xmlns:a16="http://schemas.microsoft.com/office/drawing/2014/main" id="{637A60E2-542F-DF31-D65C-E268B4FB4412}"/>
              </a:ext>
            </a:extLst>
          </p:cNvPr>
          <p:cNvSpPr txBox="1"/>
          <p:nvPr/>
        </p:nvSpPr>
        <p:spPr>
          <a:xfrm>
            <a:off x="2142116" y="422354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7" name="object 197">
            <a:extLst>
              <a:ext uri="{FF2B5EF4-FFF2-40B4-BE49-F238E27FC236}">
                <a16:creationId xmlns:a16="http://schemas.microsoft.com/office/drawing/2014/main" id="{FBAAB1A6-69A1-1C88-86A3-FEC818FB54A0}"/>
              </a:ext>
            </a:extLst>
          </p:cNvPr>
          <p:cNvSpPr txBox="1"/>
          <p:nvPr/>
        </p:nvSpPr>
        <p:spPr>
          <a:xfrm>
            <a:off x="4088130" y="4181864"/>
            <a:ext cx="6813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60" algn="ctr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8" name="object 198">
            <a:extLst>
              <a:ext uri="{FF2B5EF4-FFF2-40B4-BE49-F238E27FC236}">
                <a16:creationId xmlns:a16="http://schemas.microsoft.com/office/drawing/2014/main" id="{A5467774-A932-AB7A-E27F-A02FB1F91469}"/>
              </a:ext>
            </a:extLst>
          </p:cNvPr>
          <p:cNvSpPr txBox="1"/>
          <p:nvPr/>
        </p:nvSpPr>
        <p:spPr>
          <a:xfrm>
            <a:off x="4854948" y="4223549"/>
            <a:ext cx="68131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9" name="object 199">
            <a:extLst>
              <a:ext uri="{FF2B5EF4-FFF2-40B4-BE49-F238E27FC236}">
                <a16:creationId xmlns:a16="http://schemas.microsoft.com/office/drawing/2014/main" id="{88C6CDE5-A48B-A9C5-11C7-5672F5E02B07}"/>
              </a:ext>
            </a:extLst>
          </p:cNvPr>
          <p:cNvSpPr/>
          <p:nvPr/>
        </p:nvSpPr>
        <p:spPr>
          <a:xfrm>
            <a:off x="2018851" y="2689"/>
            <a:ext cx="0" cy="196663"/>
          </a:xfrm>
          <a:custGeom>
            <a:avLst/>
            <a:gdLst/>
            <a:ahLst/>
            <a:cxnLst/>
            <a:rect l="l" t="t" r="r" b="b"/>
            <a:pathLst>
              <a:path h="222885">
                <a:moveTo>
                  <a:pt x="0" y="0"/>
                </a:moveTo>
                <a:lnTo>
                  <a:pt x="0" y="222503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" name="object 200">
            <a:extLst>
              <a:ext uri="{FF2B5EF4-FFF2-40B4-BE49-F238E27FC236}">
                <a16:creationId xmlns:a16="http://schemas.microsoft.com/office/drawing/2014/main" id="{B6E13DAA-DD64-92FA-4DFE-69C140293D5F}"/>
              </a:ext>
            </a:extLst>
          </p:cNvPr>
          <p:cNvSpPr/>
          <p:nvPr/>
        </p:nvSpPr>
        <p:spPr>
          <a:xfrm>
            <a:off x="8937139" y="8069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407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" name="object 201">
            <a:extLst>
              <a:ext uri="{FF2B5EF4-FFF2-40B4-BE49-F238E27FC236}">
                <a16:creationId xmlns:a16="http://schemas.microsoft.com/office/drawing/2014/main" id="{98ED4DF8-59EF-1B5F-4A4A-ED8DD723DD52}"/>
              </a:ext>
            </a:extLst>
          </p:cNvPr>
          <p:cNvSpPr/>
          <p:nvPr/>
        </p:nvSpPr>
        <p:spPr>
          <a:xfrm>
            <a:off x="2019524" y="199017"/>
            <a:ext cx="0" cy="160244"/>
          </a:xfrm>
          <a:custGeom>
            <a:avLst/>
            <a:gdLst/>
            <a:ahLst/>
            <a:cxnLst/>
            <a:rect l="l" t="t" r="r" b="b"/>
            <a:pathLst>
              <a:path h="181609">
                <a:moveTo>
                  <a:pt x="0" y="0"/>
                </a:moveTo>
                <a:lnTo>
                  <a:pt x="0" y="181355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object 202">
            <a:extLst>
              <a:ext uri="{FF2B5EF4-FFF2-40B4-BE49-F238E27FC236}">
                <a16:creationId xmlns:a16="http://schemas.microsoft.com/office/drawing/2014/main" id="{818FE0A3-E483-010A-3995-080EADCCDCCA}"/>
              </a:ext>
            </a:extLst>
          </p:cNvPr>
          <p:cNvSpPr/>
          <p:nvPr/>
        </p:nvSpPr>
        <p:spPr>
          <a:xfrm>
            <a:off x="8937811" y="211119"/>
            <a:ext cx="0" cy="147918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0"/>
                </a:moveTo>
                <a:lnTo>
                  <a:pt x="0" y="16764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" name="object 203">
            <a:extLst>
              <a:ext uri="{FF2B5EF4-FFF2-40B4-BE49-F238E27FC236}">
                <a16:creationId xmlns:a16="http://schemas.microsoft.com/office/drawing/2014/main" id="{DBBB9156-A1E1-25F8-FF0E-BF2FE21A4471}"/>
              </a:ext>
            </a:extLst>
          </p:cNvPr>
          <p:cNvSpPr/>
          <p:nvPr/>
        </p:nvSpPr>
        <p:spPr>
          <a:xfrm>
            <a:off x="2021541" y="65756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" name="object 204">
            <a:extLst>
              <a:ext uri="{FF2B5EF4-FFF2-40B4-BE49-F238E27FC236}">
                <a16:creationId xmlns:a16="http://schemas.microsoft.com/office/drawing/2014/main" id="{61AD94AF-D677-2264-279A-4E98D652412D}"/>
              </a:ext>
            </a:extLst>
          </p:cNvPr>
          <p:cNvSpPr/>
          <p:nvPr/>
        </p:nvSpPr>
        <p:spPr>
          <a:xfrm>
            <a:off x="2021541" y="75325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205">
            <a:extLst>
              <a:ext uri="{FF2B5EF4-FFF2-40B4-BE49-F238E27FC236}">
                <a16:creationId xmlns:a16="http://schemas.microsoft.com/office/drawing/2014/main" id="{C3A4D6EA-310D-851B-6557-6C70AC2DC143}"/>
              </a:ext>
            </a:extLst>
          </p:cNvPr>
          <p:cNvSpPr/>
          <p:nvPr/>
        </p:nvSpPr>
        <p:spPr>
          <a:xfrm>
            <a:off x="2021541" y="850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" name="object 206">
            <a:extLst>
              <a:ext uri="{FF2B5EF4-FFF2-40B4-BE49-F238E27FC236}">
                <a16:creationId xmlns:a16="http://schemas.microsoft.com/office/drawing/2014/main" id="{1ED41CB2-D57D-3A99-5074-81DFB2D4BB43}"/>
              </a:ext>
            </a:extLst>
          </p:cNvPr>
          <p:cNvSpPr/>
          <p:nvPr/>
        </p:nvSpPr>
        <p:spPr>
          <a:xfrm>
            <a:off x="5781900" y="850078"/>
            <a:ext cx="110378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967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" name="object 207">
            <a:extLst>
              <a:ext uri="{FF2B5EF4-FFF2-40B4-BE49-F238E27FC236}">
                <a16:creationId xmlns:a16="http://schemas.microsoft.com/office/drawing/2014/main" id="{2891C6B5-E2A0-AD6B-4468-1C3E65E60617}"/>
              </a:ext>
            </a:extLst>
          </p:cNvPr>
          <p:cNvSpPr/>
          <p:nvPr/>
        </p:nvSpPr>
        <p:spPr>
          <a:xfrm>
            <a:off x="5897544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" name="object 208">
            <a:extLst>
              <a:ext uri="{FF2B5EF4-FFF2-40B4-BE49-F238E27FC236}">
                <a16:creationId xmlns:a16="http://schemas.microsoft.com/office/drawing/2014/main" id="{0222679D-3A4C-5CF3-49B9-C2F38EE5D794}"/>
              </a:ext>
            </a:extLst>
          </p:cNvPr>
          <p:cNvSpPr/>
          <p:nvPr/>
        </p:nvSpPr>
        <p:spPr>
          <a:xfrm>
            <a:off x="7635127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" name="object 209">
            <a:extLst>
              <a:ext uri="{FF2B5EF4-FFF2-40B4-BE49-F238E27FC236}">
                <a16:creationId xmlns:a16="http://schemas.microsoft.com/office/drawing/2014/main" id="{C667170F-D5B1-EFE6-68AA-71230C9E6918}"/>
              </a:ext>
            </a:extLst>
          </p:cNvPr>
          <p:cNvSpPr/>
          <p:nvPr/>
        </p:nvSpPr>
        <p:spPr>
          <a:xfrm>
            <a:off x="8274199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" name="object 210">
            <a:extLst>
              <a:ext uri="{FF2B5EF4-FFF2-40B4-BE49-F238E27FC236}">
                <a16:creationId xmlns:a16="http://schemas.microsoft.com/office/drawing/2014/main" id="{231F7E4D-926D-7E3C-7C44-F9653903CCBC}"/>
              </a:ext>
            </a:extLst>
          </p:cNvPr>
          <p:cNvSpPr/>
          <p:nvPr/>
        </p:nvSpPr>
        <p:spPr>
          <a:xfrm>
            <a:off x="8937139" y="358992"/>
            <a:ext cx="0" cy="485775"/>
          </a:xfrm>
          <a:custGeom>
            <a:avLst/>
            <a:gdLst/>
            <a:ahLst/>
            <a:cxnLst/>
            <a:rect l="l" t="t" r="r" b="b"/>
            <a:pathLst>
              <a:path h="550544">
                <a:moveTo>
                  <a:pt x="0" y="0"/>
                </a:moveTo>
                <a:lnTo>
                  <a:pt x="0" y="55046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" name="object 211">
            <a:extLst>
              <a:ext uri="{FF2B5EF4-FFF2-40B4-BE49-F238E27FC236}">
                <a16:creationId xmlns:a16="http://schemas.microsoft.com/office/drawing/2014/main" id="{654FE03A-3923-827F-59EA-43DB496A0998}"/>
              </a:ext>
            </a:extLst>
          </p:cNvPr>
          <p:cNvSpPr/>
          <p:nvPr/>
        </p:nvSpPr>
        <p:spPr>
          <a:xfrm>
            <a:off x="2021541" y="945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" name="object 212">
            <a:extLst>
              <a:ext uri="{FF2B5EF4-FFF2-40B4-BE49-F238E27FC236}">
                <a16:creationId xmlns:a16="http://schemas.microsoft.com/office/drawing/2014/main" id="{3FE507E7-807C-83EB-FF3D-5ADB89B857C6}"/>
              </a:ext>
            </a:extLst>
          </p:cNvPr>
          <p:cNvSpPr/>
          <p:nvPr/>
        </p:nvSpPr>
        <p:spPr>
          <a:xfrm>
            <a:off x="5781899" y="945551"/>
            <a:ext cx="1847850" cy="0"/>
          </a:xfrm>
          <a:custGeom>
            <a:avLst/>
            <a:gdLst/>
            <a:ahLst/>
            <a:cxnLst/>
            <a:rect l="l" t="t" r="r" b="b"/>
            <a:pathLst>
              <a:path w="2094229">
                <a:moveTo>
                  <a:pt x="0" y="0"/>
                </a:moveTo>
                <a:lnTo>
                  <a:pt x="209422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object 213">
            <a:extLst>
              <a:ext uri="{FF2B5EF4-FFF2-40B4-BE49-F238E27FC236}">
                <a16:creationId xmlns:a16="http://schemas.microsoft.com/office/drawing/2014/main" id="{63D34123-906A-47A6-0039-22963D29581C}"/>
              </a:ext>
            </a:extLst>
          </p:cNvPr>
          <p:cNvSpPr/>
          <p:nvPr/>
        </p:nvSpPr>
        <p:spPr>
          <a:xfrm>
            <a:off x="5898216" y="844699"/>
            <a:ext cx="0" cy="103654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" name="object 214">
            <a:extLst>
              <a:ext uri="{FF2B5EF4-FFF2-40B4-BE49-F238E27FC236}">
                <a16:creationId xmlns:a16="http://schemas.microsoft.com/office/drawing/2014/main" id="{7F37E023-6E3C-605B-C59D-F38D04B362FF}"/>
              </a:ext>
            </a:extLst>
          </p:cNvPr>
          <p:cNvSpPr/>
          <p:nvPr/>
        </p:nvSpPr>
        <p:spPr>
          <a:xfrm>
            <a:off x="7635799" y="856802"/>
            <a:ext cx="0" cy="91887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631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" name="object 215">
            <a:extLst>
              <a:ext uri="{FF2B5EF4-FFF2-40B4-BE49-F238E27FC236}">
                <a16:creationId xmlns:a16="http://schemas.microsoft.com/office/drawing/2014/main" id="{64877EB0-C1BB-BFA2-E7D8-06E5198C651B}"/>
              </a:ext>
            </a:extLst>
          </p:cNvPr>
          <p:cNvSpPr/>
          <p:nvPr/>
        </p:nvSpPr>
        <p:spPr>
          <a:xfrm>
            <a:off x="2021541" y="104102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" name="object 216">
            <a:extLst>
              <a:ext uri="{FF2B5EF4-FFF2-40B4-BE49-F238E27FC236}">
                <a16:creationId xmlns:a16="http://schemas.microsoft.com/office/drawing/2014/main" id="{51B2E55A-27E0-6DD6-E0DE-6424DEE3E328}"/>
              </a:ext>
            </a:extLst>
          </p:cNvPr>
          <p:cNvSpPr/>
          <p:nvPr/>
        </p:nvSpPr>
        <p:spPr>
          <a:xfrm>
            <a:off x="5781899" y="1041026"/>
            <a:ext cx="3149974" cy="0"/>
          </a:xfrm>
          <a:custGeom>
            <a:avLst/>
            <a:gdLst/>
            <a:ahLst/>
            <a:cxnLst/>
            <a:rect l="l" t="t" r="r" b="b"/>
            <a:pathLst>
              <a:path w="3569970">
                <a:moveTo>
                  <a:pt x="0" y="0"/>
                </a:moveTo>
                <a:lnTo>
                  <a:pt x="3569843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" name="object 217">
            <a:extLst>
              <a:ext uri="{FF2B5EF4-FFF2-40B4-BE49-F238E27FC236}">
                <a16:creationId xmlns:a16="http://schemas.microsoft.com/office/drawing/2014/main" id="{E4655E53-7166-13AD-E5F6-12A5B105288E}"/>
              </a:ext>
            </a:extLst>
          </p:cNvPr>
          <p:cNvSpPr/>
          <p:nvPr/>
        </p:nvSpPr>
        <p:spPr>
          <a:xfrm>
            <a:off x="8274872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" name="object 218">
            <a:extLst>
              <a:ext uri="{FF2B5EF4-FFF2-40B4-BE49-F238E27FC236}">
                <a16:creationId xmlns:a16="http://schemas.microsoft.com/office/drawing/2014/main" id="{EE45683F-C314-A6D9-B1D2-294696F10DDD}"/>
              </a:ext>
            </a:extLst>
          </p:cNvPr>
          <p:cNvSpPr/>
          <p:nvPr/>
        </p:nvSpPr>
        <p:spPr>
          <a:xfrm>
            <a:off x="8937811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" name="object 219">
            <a:extLst>
              <a:ext uri="{FF2B5EF4-FFF2-40B4-BE49-F238E27FC236}">
                <a16:creationId xmlns:a16="http://schemas.microsoft.com/office/drawing/2014/main" id="{F2C3FA4B-8E99-685F-9D98-7423740AF524}"/>
              </a:ext>
            </a:extLst>
          </p:cNvPr>
          <p:cNvSpPr/>
          <p:nvPr/>
        </p:nvSpPr>
        <p:spPr>
          <a:xfrm>
            <a:off x="2021541" y="11365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" name="object 220">
            <a:extLst>
              <a:ext uri="{FF2B5EF4-FFF2-40B4-BE49-F238E27FC236}">
                <a16:creationId xmlns:a16="http://schemas.microsoft.com/office/drawing/2014/main" id="{324B467E-5588-D60F-C6EB-AA4A7A071A32}"/>
              </a:ext>
            </a:extLst>
          </p:cNvPr>
          <p:cNvSpPr/>
          <p:nvPr/>
        </p:nvSpPr>
        <p:spPr>
          <a:xfrm>
            <a:off x="2021541" y="123197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" name="object 221">
            <a:extLst>
              <a:ext uri="{FF2B5EF4-FFF2-40B4-BE49-F238E27FC236}">
                <a16:creationId xmlns:a16="http://schemas.microsoft.com/office/drawing/2014/main" id="{F3F54517-F761-C4E8-67D5-EEDB2D01101E}"/>
              </a:ext>
            </a:extLst>
          </p:cNvPr>
          <p:cNvSpPr/>
          <p:nvPr/>
        </p:nvSpPr>
        <p:spPr>
          <a:xfrm>
            <a:off x="7635127" y="948242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4">
                <a:moveTo>
                  <a:pt x="0" y="0"/>
                </a:moveTo>
                <a:lnTo>
                  <a:pt x="0" y="21640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" name="object 222">
            <a:extLst>
              <a:ext uri="{FF2B5EF4-FFF2-40B4-BE49-F238E27FC236}">
                <a16:creationId xmlns:a16="http://schemas.microsoft.com/office/drawing/2014/main" id="{E9BD9FB5-46CF-F73E-A67B-B86D6AB5915E}"/>
              </a:ext>
            </a:extLst>
          </p:cNvPr>
          <p:cNvSpPr/>
          <p:nvPr/>
        </p:nvSpPr>
        <p:spPr>
          <a:xfrm>
            <a:off x="2021541" y="132744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" name="object 223">
            <a:extLst>
              <a:ext uri="{FF2B5EF4-FFF2-40B4-BE49-F238E27FC236}">
                <a16:creationId xmlns:a16="http://schemas.microsoft.com/office/drawing/2014/main" id="{4837BD84-62BF-7229-7E3D-8A37E8C63A54}"/>
              </a:ext>
            </a:extLst>
          </p:cNvPr>
          <p:cNvSpPr/>
          <p:nvPr/>
        </p:nvSpPr>
        <p:spPr>
          <a:xfrm>
            <a:off x="2021541" y="142292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" name="object 224">
            <a:extLst>
              <a:ext uri="{FF2B5EF4-FFF2-40B4-BE49-F238E27FC236}">
                <a16:creationId xmlns:a16="http://schemas.microsoft.com/office/drawing/2014/main" id="{C712060B-6F0B-6EAD-7EE5-34F6138361A9}"/>
              </a:ext>
            </a:extLst>
          </p:cNvPr>
          <p:cNvSpPr/>
          <p:nvPr/>
        </p:nvSpPr>
        <p:spPr>
          <a:xfrm>
            <a:off x="2021541" y="151839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" name="object 225">
            <a:extLst>
              <a:ext uri="{FF2B5EF4-FFF2-40B4-BE49-F238E27FC236}">
                <a16:creationId xmlns:a16="http://schemas.microsoft.com/office/drawing/2014/main" id="{8D46FB9F-BBEB-410C-BE01-056EC26AF997}"/>
              </a:ext>
            </a:extLst>
          </p:cNvPr>
          <p:cNvSpPr/>
          <p:nvPr/>
        </p:nvSpPr>
        <p:spPr>
          <a:xfrm>
            <a:off x="2021541" y="161387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" name="object 226">
            <a:extLst>
              <a:ext uri="{FF2B5EF4-FFF2-40B4-BE49-F238E27FC236}">
                <a16:creationId xmlns:a16="http://schemas.microsoft.com/office/drawing/2014/main" id="{30289F58-AB59-34EC-10D7-CB775ADB93EC}"/>
              </a:ext>
            </a:extLst>
          </p:cNvPr>
          <p:cNvSpPr/>
          <p:nvPr/>
        </p:nvSpPr>
        <p:spPr>
          <a:xfrm>
            <a:off x="2021541" y="170934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" name="object 227">
            <a:extLst>
              <a:ext uri="{FF2B5EF4-FFF2-40B4-BE49-F238E27FC236}">
                <a16:creationId xmlns:a16="http://schemas.microsoft.com/office/drawing/2014/main" id="{0631EF83-0D00-04DA-9BEA-E28B692E4976}"/>
              </a:ext>
            </a:extLst>
          </p:cNvPr>
          <p:cNvSpPr/>
          <p:nvPr/>
        </p:nvSpPr>
        <p:spPr>
          <a:xfrm>
            <a:off x="2021541" y="180213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" name="object 228">
            <a:extLst>
              <a:ext uri="{FF2B5EF4-FFF2-40B4-BE49-F238E27FC236}">
                <a16:creationId xmlns:a16="http://schemas.microsoft.com/office/drawing/2014/main" id="{6E922773-59A1-BE42-06DC-EA33C5196E30}"/>
              </a:ext>
            </a:extLst>
          </p:cNvPr>
          <p:cNvSpPr/>
          <p:nvPr/>
        </p:nvSpPr>
        <p:spPr>
          <a:xfrm>
            <a:off x="2021541" y="189760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" name="object 229">
            <a:extLst>
              <a:ext uri="{FF2B5EF4-FFF2-40B4-BE49-F238E27FC236}">
                <a16:creationId xmlns:a16="http://schemas.microsoft.com/office/drawing/2014/main" id="{6ACC9EB3-5338-1D1B-F3B8-D197AC289A56}"/>
              </a:ext>
            </a:extLst>
          </p:cNvPr>
          <p:cNvSpPr/>
          <p:nvPr/>
        </p:nvSpPr>
        <p:spPr>
          <a:xfrm>
            <a:off x="2021541" y="1993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" name="object 230">
            <a:extLst>
              <a:ext uri="{FF2B5EF4-FFF2-40B4-BE49-F238E27FC236}">
                <a16:creationId xmlns:a16="http://schemas.microsoft.com/office/drawing/2014/main" id="{0C8A0895-4744-D438-C2A7-922EF1302E9F}"/>
              </a:ext>
            </a:extLst>
          </p:cNvPr>
          <p:cNvSpPr/>
          <p:nvPr/>
        </p:nvSpPr>
        <p:spPr>
          <a:xfrm>
            <a:off x="2021541" y="2088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" name="object 231">
            <a:extLst>
              <a:ext uri="{FF2B5EF4-FFF2-40B4-BE49-F238E27FC236}">
                <a16:creationId xmlns:a16="http://schemas.microsoft.com/office/drawing/2014/main" id="{2BE4F20B-EEE4-7429-47D3-B3A67336A907}"/>
              </a:ext>
            </a:extLst>
          </p:cNvPr>
          <p:cNvSpPr/>
          <p:nvPr/>
        </p:nvSpPr>
        <p:spPr>
          <a:xfrm>
            <a:off x="4067063" y="564777"/>
            <a:ext cx="0" cy="1526801"/>
          </a:xfrm>
          <a:custGeom>
            <a:avLst/>
            <a:gdLst/>
            <a:ahLst/>
            <a:cxnLst/>
            <a:rect l="l" t="t" r="r" b="b"/>
            <a:pathLst>
              <a:path h="1730375">
                <a:moveTo>
                  <a:pt x="0" y="0"/>
                </a:moveTo>
                <a:lnTo>
                  <a:pt x="0" y="1729994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" name="object 232">
            <a:extLst>
              <a:ext uri="{FF2B5EF4-FFF2-40B4-BE49-F238E27FC236}">
                <a16:creationId xmlns:a16="http://schemas.microsoft.com/office/drawing/2014/main" id="{9D764BB9-A7A0-4C95-DA7D-8ADC7A25CBF8}"/>
              </a:ext>
            </a:extLst>
          </p:cNvPr>
          <p:cNvSpPr/>
          <p:nvPr/>
        </p:nvSpPr>
        <p:spPr>
          <a:xfrm>
            <a:off x="2021541" y="21843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" name="object 233">
            <a:extLst>
              <a:ext uri="{FF2B5EF4-FFF2-40B4-BE49-F238E27FC236}">
                <a16:creationId xmlns:a16="http://schemas.microsoft.com/office/drawing/2014/main" id="{392DFBD1-0169-4354-4EE6-C6CC934EF297}"/>
              </a:ext>
            </a:extLst>
          </p:cNvPr>
          <p:cNvSpPr/>
          <p:nvPr/>
        </p:nvSpPr>
        <p:spPr>
          <a:xfrm>
            <a:off x="2021541" y="2279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" name="object 234">
            <a:extLst>
              <a:ext uri="{FF2B5EF4-FFF2-40B4-BE49-F238E27FC236}">
                <a16:creationId xmlns:a16="http://schemas.microsoft.com/office/drawing/2014/main" id="{0C089764-01AF-A881-CA4D-5B0C9441AE66}"/>
              </a:ext>
            </a:extLst>
          </p:cNvPr>
          <p:cNvSpPr/>
          <p:nvPr/>
        </p:nvSpPr>
        <p:spPr>
          <a:xfrm>
            <a:off x="2021541" y="23780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" name="object 235">
            <a:extLst>
              <a:ext uri="{FF2B5EF4-FFF2-40B4-BE49-F238E27FC236}">
                <a16:creationId xmlns:a16="http://schemas.microsoft.com/office/drawing/2014/main" id="{E23DABE5-5025-5508-F3DC-AA4DCDD6F91A}"/>
              </a:ext>
            </a:extLst>
          </p:cNvPr>
          <p:cNvSpPr/>
          <p:nvPr/>
        </p:nvSpPr>
        <p:spPr>
          <a:xfrm>
            <a:off x="2021541" y="246271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" name="object 236">
            <a:extLst>
              <a:ext uri="{FF2B5EF4-FFF2-40B4-BE49-F238E27FC236}">
                <a16:creationId xmlns:a16="http://schemas.microsoft.com/office/drawing/2014/main" id="{E563AAB3-4D99-EF34-074F-38E94A749D41}"/>
              </a:ext>
            </a:extLst>
          </p:cNvPr>
          <p:cNvSpPr/>
          <p:nvPr/>
        </p:nvSpPr>
        <p:spPr>
          <a:xfrm>
            <a:off x="2021541" y="25608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" name="object 237">
            <a:extLst>
              <a:ext uri="{FF2B5EF4-FFF2-40B4-BE49-F238E27FC236}">
                <a16:creationId xmlns:a16="http://schemas.microsoft.com/office/drawing/2014/main" id="{EE8996EF-41E0-AC36-315B-D410F7AEE771}"/>
              </a:ext>
            </a:extLst>
          </p:cNvPr>
          <p:cNvSpPr/>
          <p:nvPr/>
        </p:nvSpPr>
        <p:spPr>
          <a:xfrm>
            <a:off x="2021541" y="265635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" name="object 238">
            <a:extLst>
              <a:ext uri="{FF2B5EF4-FFF2-40B4-BE49-F238E27FC236}">
                <a16:creationId xmlns:a16="http://schemas.microsoft.com/office/drawing/2014/main" id="{05D1C53D-0D4E-11D9-65C2-6F16521CD54A}"/>
              </a:ext>
            </a:extLst>
          </p:cNvPr>
          <p:cNvSpPr/>
          <p:nvPr/>
        </p:nvSpPr>
        <p:spPr>
          <a:xfrm>
            <a:off x="2021541" y="27518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" name="object 239">
            <a:extLst>
              <a:ext uri="{FF2B5EF4-FFF2-40B4-BE49-F238E27FC236}">
                <a16:creationId xmlns:a16="http://schemas.microsoft.com/office/drawing/2014/main" id="{CD6D2A14-E03D-9B15-46BE-6FA734072237}"/>
              </a:ext>
            </a:extLst>
          </p:cNvPr>
          <p:cNvSpPr/>
          <p:nvPr/>
        </p:nvSpPr>
        <p:spPr>
          <a:xfrm>
            <a:off x="2021541" y="284730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" name="object 240">
            <a:extLst>
              <a:ext uri="{FF2B5EF4-FFF2-40B4-BE49-F238E27FC236}">
                <a16:creationId xmlns:a16="http://schemas.microsoft.com/office/drawing/2014/main" id="{9309A485-F7E1-98AF-962F-763C2F02AD35}"/>
              </a:ext>
            </a:extLst>
          </p:cNvPr>
          <p:cNvSpPr/>
          <p:nvPr/>
        </p:nvSpPr>
        <p:spPr>
          <a:xfrm>
            <a:off x="2021541" y="2940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" name="object 241">
            <a:extLst>
              <a:ext uri="{FF2B5EF4-FFF2-40B4-BE49-F238E27FC236}">
                <a16:creationId xmlns:a16="http://schemas.microsoft.com/office/drawing/2014/main" id="{F50F3D98-C302-BBCC-4511-21B12DEE75F2}"/>
              </a:ext>
            </a:extLst>
          </p:cNvPr>
          <p:cNvSpPr/>
          <p:nvPr/>
        </p:nvSpPr>
        <p:spPr>
          <a:xfrm>
            <a:off x="2021541" y="303287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" name="object 242">
            <a:extLst>
              <a:ext uri="{FF2B5EF4-FFF2-40B4-BE49-F238E27FC236}">
                <a16:creationId xmlns:a16="http://schemas.microsoft.com/office/drawing/2014/main" id="{4056C342-CD70-38BD-7B94-7C02C25967F6}"/>
              </a:ext>
            </a:extLst>
          </p:cNvPr>
          <p:cNvSpPr/>
          <p:nvPr/>
        </p:nvSpPr>
        <p:spPr>
          <a:xfrm>
            <a:off x="2021541" y="312834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" name="object 243">
            <a:extLst>
              <a:ext uri="{FF2B5EF4-FFF2-40B4-BE49-F238E27FC236}">
                <a16:creationId xmlns:a16="http://schemas.microsoft.com/office/drawing/2014/main" id="{84D48F34-0C9C-92AB-72B0-DA9423B2C5A5}"/>
              </a:ext>
            </a:extLst>
          </p:cNvPr>
          <p:cNvSpPr/>
          <p:nvPr/>
        </p:nvSpPr>
        <p:spPr>
          <a:xfrm>
            <a:off x="2021541" y="322382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" name="object 244">
            <a:extLst>
              <a:ext uri="{FF2B5EF4-FFF2-40B4-BE49-F238E27FC236}">
                <a16:creationId xmlns:a16="http://schemas.microsoft.com/office/drawing/2014/main" id="{8F117CE9-48E7-01BC-E2CA-848440C27855}"/>
              </a:ext>
            </a:extLst>
          </p:cNvPr>
          <p:cNvSpPr/>
          <p:nvPr/>
        </p:nvSpPr>
        <p:spPr>
          <a:xfrm>
            <a:off x="2021541" y="331929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object 245">
            <a:extLst>
              <a:ext uri="{FF2B5EF4-FFF2-40B4-BE49-F238E27FC236}">
                <a16:creationId xmlns:a16="http://schemas.microsoft.com/office/drawing/2014/main" id="{709AEABC-C54D-252D-2D36-5D186B05E85D}"/>
              </a:ext>
            </a:extLst>
          </p:cNvPr>
          <p:cNvSpPr/>
          <p:nvPr/>
        </p:nvSpPr>
        <p:spPr>
          <a:xfrm>
            <a:off x="2021541" y="341476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" name="object 246">
            <a:extLst>
              <a:ext uri="{FF2B5EF4-FFF2-40B4-BE49-F238E27FC236}">
                <a16:creationId xmlns:a16="http://schemas.microsoft.com/office/drawing/2014/main" id="{A0FEFDEB-5631-B36F-E001-F7E250A9FE5B}"/>
              </a:ext>
            </a:extLst>
          </p:cNvPr>
          <p:cNvSpPr/>
          <p:nvPr/>
        </p:nvSpPr>
        <p:spPr>
          <a:xfrm>
            <a:off x="2021541" y="351024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" name="object 247">
            <a:extLst>
              <a:ext uri="{FF2B5EF4-FFF2-40B4-BE49-F238E27FC236}">
                <a16:creationId xmlns:a16="http://schemas.microsoft.com/office/drawing/2014/main" id="{76154661-1EE0-BFCC-6EB8-632107D4B384}"/>
              </a:ext>
            </a:extLst>
          </p:cNvPr>
          <p:cNvSpPr/>
          <p:nvPr/>
        </p:nvSpPr>
        <p:spPr>
          <a:xfrm>
            <a:off x="2021541" y="360594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" name="object 248">
            <a:extLst>
              <a:ext uri="{FF2B5EF4-FFF2-40B4-BE49-F238E27FC236}">
                <a16:creationId xmlns:a16="http://schemas.microsoft.com/office/drawing/2014/main" id="{024028FC-6291-84A6-6310-80AA32C1FC9A}"/>
              </a:ext>
            </a:extLst>
          </p:cNvPr>
          <p:cNvSpPr/>
          <p:nvPr/>
        </p:nvSpPr>
        <p:spPr>
          <a:xfrm>
            <a:off x="2021541" y="370141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" name="object 249">
            <a:extLst>
              <a:ext uri="{FF2B5EF4-FFF2-40B4-BE49-F238E27FC236}">
                <a16:creationId xmlns:a16="http://schemas.microsoft.com/office/drawing/2014/main" id="{723E99D6-3E7D-B175-6C7F-B7B9A02D6AB7}"/>
              </a:ext>
            </a:extLst>
          </p:cNvPr>
          <p:cNvSpPr/>
          <p:nvPr/>
        </p:nvSpPr>
        <p:spPr>
          <a:xfrm>
            <a:off x="2021541" y="379688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" name="object 250">
            <a:extLst>
              <a:ext uri="{FF2B5EF4-FFF2-40B4-BE49-F238E27FC236}">
                <a16:creationId xmlns:a16="http://schemas.microsoft.com/office/drawing/2014/main" id="{B8ABA6F5-0E3B-8946-FE80-60885C8F62A8}"/>
              </a:ext>
            </a:extLst>
          </p:cNvPr>
          <p:cNvSpPr/>
          <p:nvPr/>
        </p:nvSpPr>
        <p:spPr>
          <a:xfrm>
            <a:off x="2021541" y="389236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" name="object 251">
            <a:extLst>
              <a:ext uri="{FF2B5EF4-FFF2-40B4-BE49-F238E27FC236}">
                <a16:creationId xmlns:a16="http://schemas.microsoft.com/office/drawing/2014/main" id="{A2C6916A-16AD-885C-C01F-63B61D034979}"/>
              </a:ext>
            </a:extLst>
          </p:cNvPr>
          <p:cNvSpPr/>
          <p:nvPr/>
        </p:nvSpPr>
        <p:spPr>
          <a:xfrm>
            <a:off x="2021541" y="3987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" name="object 252">
            <a:extLst>
              <a:ext uri="{FF2B5EF4-FFF2-40B4-BE49-F238E27FC236}">
                <a16:creationId xmlns:a16="http://schemas.microsoft.com/office/drawing/2014/main" id="{6CBFBDF0-AE06-999B-C3BC-22DA64DB30B8}"/>
              </a:ext>
            </a:extLst>
          </p:cNvPr>
          <p:cNvSpPr/>
          <p:nvPr/>
        </p:nvSpPr>
        <p:spPr>
          <a:xfrm>
            <a:off x="2021541" y="408331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" name="object 253">
            <a:extLst>
              <a:ext uri="{FF2B5EF4-FFF2-40B4-BE49-F238E27FC236}">
                <a16:creationId xmlns:a16="http://schemas.microsoft.com/office/drawing/2014/main" id="{88197850-383B-DCB3-D895-7620D08C63A3}"/>
              </a:ext>
            </a:extLst>
          </p:cNvPr>
          <p:cNvSpPr/>
          <p:nvPr/>
        </p:nvSpPr>
        <p:spPr>
          <a:xfrm>
            <a:off x="4067063" y="2187051"/>
            <a:ext cx="0" cy="1899397"/>
          </a:xfrm>
          <a:custGeom>
            <a:avLst/>
            <a:gdLst/>
            <a:ahLst/>
            <a:cxnLst/>
            <a:rect l="l" t="t" r="r" b="b"/>
            <a:pathLst>
              <a:path h="2152650">
                <a:moveTo>
                  <a:pt x="0" y="0"/>
                </a:moveTo>
                <a:lnTo>
                  <a:pt x="0" y="2152142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" name="object 254">
            <a:extLst>
              <a:ext uri="{FF2B5EF4-FFF2-40B4-BE49-F238E27FC236}">
                <a16:creationId xmlns:a16="http://schemas.microsoft.com/office/drawing/2014/main" id="{03BA897C-4A18-9E3D-6574-8144CF59AA8C}"/>
              </a:ext>
            </a:extLst>
          </p:cNvPr>
          <p:cNvSpPr/>
          <p:nvPr/>
        </p:nvSpPr>
        <p:spPr>
          <a:xfrm>
            <a:off x="4789506" y="564777"/>
            <a:ext cx="0" cy="3521449"/>
          </a:xfrm>
          <a:custGeom>
            <a:avLst/>
            <a:gdLst/>
            <a:ahLst/>
            <a:cxnLst/>
            <a:rect l="l" t="t" r="r" b="b"/>
            <a:pathLst>
              <a:path h="3990975">
                <a:moveTo>
                  <a:pt x="0" y="0"/>
                </a:moveTo>
                <a:lnTo>
                  <a:pt x="0" y="3990721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" name="object 255">
            <a:extLst>
              <a:ext uri="{FF2B5EF4-FFF2-40B4-BE49-F238E27FC236}">
                <a16:creationId xmlns:a16="http://schemas.microsoft.com/office/drawing/2014/main" id="{0B10C4BF-B07D-0BEA-117C-37798DAC6972}"/>
              </a:ext>
            </a:extLst>
          </p:cNvPr>
          <p:cNvSpPr/>
          <p:nvPr/>
        </p:nvSpPr>
        <p:spPr>
          <a:xfrm>
            <a:off x="2021541" y="41787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" name="object 256">
            <a:extLst>
              <a:ext uri="{FF2B5EF4-FFF2-40B4-BE49-F238E27FC236}">
                <a16:creationId xmlns:a16="http://schemas.microsoft.com/office/drawing/2014/main" id="{08A66994-D861-4F0E-CD1D-6162ACCB081C}"/>
              </a:ext>
            </a:extLst>
          </p:cNvPr>
          <p:cNvSpPr/>
          <p:nvPr/>
        </p:nvSpPr>
        <p:spPr>
          <a:xfrm>
            <a:off x="2021541" y="4274260"/>
            <a:ext cx="118782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" name="object 257">
            <a:extLst>
              <a:ext uri="{FF2B5EF4-FFF2-40B4-BE49-F238E27FC236}">
                <a16:creationId xmlns:a16="http://schemas.microsoft.com/office/drawing/2014/main" id="{35908ECE-0E29-C73F-7DDB-E8B327AD5650}"/>
              </a:ext>
            </a:extLst>
          </p:cNvPr>
          <p:cNvSpPr/>
          <p:nvPr/>
        </p:nvSpPr>
        <p:spPr>
          <a:xfrm>
            <a:off x="2021541" y="436973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" name="object 258">
            <a:extLst>
              <a:ext uri="{FF2B5EF4-FFF2-40B4-BE49-F238E27FC236}">
                <a16:creationId xmlns:a16="http://schemas.microsoft.com/office/drawing/2014/main" id="{32FF1910-6EE9-258A-9BA9-159B06D6FDA7}"/>
              </a:ext>
            </a:extLst>
          </p:cNvPr>
          <p:cNvSpPr/>
          <p:nvPr/>
        </p:nvSpPr>
        <p:spPr>
          <a:xfrm>
            <a:off x="2021541" y="446520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" name="object 259">
            <a:extLst>
              <a:ext uri="{FF2B5EF4-FFF2-40B4-BE49-F238E27FC236}">
                <a16:creationId xmlns:a16="http://schemas.microsoft.com/office/drawing/2014/main" id="{9AEF9FD2-3B71-EA55-CE9A-530584D6B27B}"/>
              </a:ext>
            </a:extLst>
          </p:cNvPr>
          <p:cNvSpPr/>
          <p:nvPr/>
        </p:nvSpPr>
        <p:spPr>
          <a:xfrm>
            <a:off x="2021541" y="456068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" name="object 260">
            <a:extLst>
              <a:ext uri="{FF2B5EF4-FFF2-40B4-BE49-F238E27FC236}">
                <a16:creationId xmlns:a16="http://schemas.microsoft.com/office/drawing/2014/main" id="{E6000147-A71E-6F89-D303-1F96DC716A4C}"/>
              </a:ext>
            </a:extLst>
          </p:cNvPr>
          <p:cNvSpPr/>
          <p:nvPr/>
        </p:nvSpPr>
        <p:spPr>
          <a:xfrm>
            <a:off x="2021541" y="465615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" name="object 261">
            <a:extLst>
              <a:ext uri="{FF2B5EF4-FFF2-40B4-BE49-F238E27FC236}">
                <a16:creationId xmlns:a16="http://schemas.microsoft.com/office/drawing/2014/main" id="{B0495544-2F08-3370-A43E-7201B10078B6}"/>
              </a:ext>
            </a:extLst>
          </p:cNvPr>
          <p:cNvSpPr/>
          <p:nvPr/>
        </p:nvSpPr>
        <p:spPr>
          <a:xfrm>
            <a:off x="7635127" y="1234665"/>
            <a:ext cx="0" cy="3328707"/>
          </a:xfrm>
          <a:custGeom>
            <a:avLst/>
            <a:gdLst/>
            <a:ahLst/>
            <a:cxnLst/>
            <a:rect l="l" t="t" r="r" b="b"/>
            <a:pathLst>
              <a:path h="3772535">
                <a:moveTo>
                  <a:pt x="0" y="0"/>
                </a:moveTo>
                <a:lnTo>
                  <a:pt x="0" y="377253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" name="object 262">
            <a:extLst>
              <a:ext uri="{FF2B5EF4-FFF2-40B4-BE49-F238E27FC236}">
                <a16:creationId xmlns:a16="http://schemas.microsoft.com/office/drawing/2014/main" id="{3D21CE7F-5BC2-974C-C260-772D217C2EAC}"/>
              </a:ext>
            </a:extLst>
          </p:cNvPr>
          <p:cNvSpPr/>
          <p:nvPr/>
        </p:nvSpPr>
        <p:spPr>
          <a:xfrm>
            <a:off x="2021541" y="47516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" name="object 263">
            <a:extLst>
              <a:ext uri="{FF2B5EF4-FFF2-40B4-BE49-F238E27FC236}">
                <a16:creationId xmlns:a16="http://schemas.microsoft.com/office/drawing/2014/main" id="{4B476488-2415-96C2-86DF-F609047DFA13}"/>
              </a:ext>
            </a:extLst>
          </p:cNvPr>
          <p:cNvSpPr/>
          <p:nvPr/>
        </p:nvSpPr>
        <p:spPr>
          <a:xfrm>
            <a:off x="2021541" y="484710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" name="object 264">
            <a:extLst>
              <a:ext uri="{FF2B5EF4-FFF2-40B4-BE49-F238E27FC236}">
                <a16:creationId xmlns:a16="http://schemas.microsoft.com/office/drawing/2014/main" id="{A0660250-1428-44D4-B4F6-05A9E71AC50D}"/>
              </a:ext>
            </a:extLst>
          </p:cNvPr>
          <p:cNvSpPr/>
          <p:nvPr/>
        </p:nvSpPr>
        <p:spPr>
          <a:xfrm>
            <a:off x="4067063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" name="object 265">
            <a:extLst>
              <a:ext uri="{FF2B5EF4-FFF2-40B4-BE49-F238E27FC236}">
                <a16:creationId xmlns:a16="http://schemas.microsoft.com/office/drawing/2014/main" id="{C3747717-513D-34FB-719B-E2BBD3F7359C}"/>
              </a:ext>
            </a:extLst>
          </p:cNvPr>
          <p:cNvSpPr/>
          <p:nvPr/>
        </p:nvSpPr>
        <p:spPr>
          <a:xfrm>
            <a:off x="4789506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" name="object 266">
            <a:extLst>
              <a:ext uri="{FF2B5EF4-FFF2-40B4-BE49-F238E27FC236}">
                <a16:creationId xmlns:a16="http://schemas.microsoft.com/office/drawing/2014/main" id="{46EE8E88-2508-3FD1-AB8A-B7DA070192F6}"/>
              </a:ext>
            </a:extLst>
          </p:cNvPr>
          <p:cNvSpPr/>
          <p:nvPr/>
        </p:nvSpPr>
        <p:spPr>
          <a:xfrm>
            <a:off x="2021541" y="49425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" name="object 267">
            <a:extLst>
              <a:ext uri="{FF2B5EF4-FFF2-40B4-BE49-F238E27FC236}">
                <a16:creationId xmlns:a16="http://schemas.microsoft.com/office/drawing/2014/main" id="{7C6F951D-24F5-B35B-897E-837F79D8C43C}"/>
              </a:ext>
            </a:extLst>
          </p:cNvPr>
          <p:cNvSpPr/>
          <p:nvPr/>
        </p:nvSpPr>
        <p:spPr>
          <a:xfrm>
            <a:off x="2021541" y="503838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" name="object 268">
            <a:extLst>
              <a:ext uri="{FF2B5EF4-FFF2-40B4-BE49-F238E27FC236}">
                <a16:creationId xmlns:a16="http://schemas.microsoft.com/office/drawing/2014/main" id="{5BBAF9BC-C139-F220-02DA-FCE2BADE5084}"/>
              </a:ext>
            </a:extLst>
          </p:cNvPr>
          <p:cNvSpPr/>
          <p:nvPr/>
        </p:nvSpPr>
        <p:spPr>
          <a:xfrm>
            <a:off x="2021541" y="51338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" name="object 269">
            <a:extLst>
              <a:ext uri="{FF2B5EF4-FFF2-40B4-BE49-F238E27FC236}">
                <a16:creationId xmlns:a16="http://schemas.microsoft.com/office/drawing/2014/main" id="{3F1EAC0A-A38A-FF25-78D5-D06216B30BC0}"/>
              </a:ext>
            </a:extLst>
          </p:cNvPr>
          <p:cNvSpPr/>
          <p:nvPr/>
        </p:nvSpPr>
        <p:spPr>
          <a:xfrm>
            <a:off x="2021541" y="52293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" name="object 270">
            <a:extLst>
              <a:ext uri="{FF2B5EF4-FFF2-40B4-BE49-F238E27FC236}">
                <a16:creationId xmlns:a16="http://schemas.microsoft.com/office/drawing/2014/main" id="{E776E685-EAF1-DF53-A13B-5F88A231D91A}"/>
              </a:ext>
            </a:extLst>
          </p:cNvPr>
          <p:cNvSpPr/>
          <p:nvPr/>
        </p:nvSpPr>
        <p:spPr>
          <a:xfrm>
            <a:off x="2021541" y="532481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" name="object 271">
            <a:extLst>
              <a:ext uri="{FF2B5EF4-FFF2-40B4-BE49-F238E27FC236}">
                <a16:creationId xmlns:a16="http://schemas.microsoft.com/office/drawing/2014/main" id="{283E8D7A-01FB-781D-811D-862D623C21D2}"/>
              </a:ext>
            </a:extLst>
          </p:cNvPr>
          <p:cNvSpPr/>
          <p:nvPr/>
        </p:nvSpPr>
        <p:spPr>
          <a:xfrm>
            <a:off x="2021541" y="542028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" name="object 272">
            <a:extLst>
              <a:ext uri="{FF2B5EF4-FFF2-40B4-BE49-F238E27FC236}">
                <a16:creationId xmlns:a16="http://schemas.microsoft.com/office/drawing/2014/main" id="{9EFA0369-8BE6-7A4B-54DC-7FB414AAE599}"/>
              </a:ext>
            </a:extLst>
          </p:cNvPr>
          <p:cNvSpPr/>
          <p:nvPr/>
        </p:nvSpPr>
        <p:spPr>
          <a:xfrm>
            <a:off x="2021541" y="55211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" name="object 273">
            <a:extLst>
              <a:ext uri="{FF2B5EF4-FFF2-40B4-BE49-F238E27FC236}">
                <a16:creationId xmlns:a16="http://schemas.microsoft.com/office/drawing/2014/main" id="{E06F7982-C89C-D8B6-7275-9E7BB114236F}"/>
              </a:ext>
            </a:extLst>
          </p:cNvPr>
          <p:cNvSpPr/>
          <p:nvPr/>
        </p:nvSpPr>
        <p:spPr>
          <a:xfrm>
            <a:off x="2021541" y="561661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" name="object 274">
            <a:extLst>
              <a:ext uri="{FF2B5EF4-FFF2-40B4-BE49-F238E27FC236}">
                <a16:creationId xmlns:a16="http://schemas.microsoft.com/office/drawing/2014/main" id="{6971AD07-0EA6-683F-A746-3F7DD0DDD6F7}"/>
              </a:ext>
            </a:extLst>
          </p:cNvPr>
          <p:cNvSpPr/>
          <p:nvPr/>
        </p:nvSpPr>
        <p:spPr>
          <a:xfrm>
            <a:off x="2021541" y="5712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" name="object 275">
            <a:extLst>
              <a:ext uri="{FF2B5EF4-FFF2-40B4-BE49-F238E27FC236}">
                <a16:creationId xmlns:a16="http://schemas.microsoft.com/office/drawing/2014/main" id="{DD39079C-1554-9A53-1130-81AA2F092648}"/>
              </a:ext>
            </a:extLst>
          </p:cNvPr>
          <p:cNvSpPr/>
          <p:nvPr/>
        </p:nvSpPr>
        <p:spPr>
          <a:xfrm>
            <a:off x="2021541" y="580751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" name="object 276">
            <a:extLst>
              <a:ext uri="{FF2B5EF4-FFF2-40B4-BE49-F238E27FC236}">
                <a16:creationId xmlns:a16="http://schemas.microsoft.com/office/drawing/2014/main" id="{635BA018-AB44-469D-5E9F-03EB19722D15}"/>
              </a:ext>
            </a:extLst>
          </p:cNvPr>
          <p:cNvSpPr/>
          <p:nvPr/>
        </p:nvSpPr>
        <p:spPr>
          <a:xfrm>
            <a:off x="2021541" y="600249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" name="object 277">
            <a:extLst>
              <a:ext uri="{FF2B5EF4-FFF2-40B4-BE49-F238E27FC236}">
                <a16:creationId xmlns:a16="http://schemas.microsoft.com/office/drawing/2014/main" id="{FE48B5DC-8A99-16D5-8DC4-103090ED36E6}"/>
              </a:ext>
            </a:extLst>
          </p:cNvPr>
          <p:cNvSpPr/>
          <p:nvPr/>
        </p:nvSpPr>
        <p:spPr>
          <a:xfrm>
            <a:off x="5779210" y="564731"/>
            <a:ext cx="0" cy="5245474"/>
          </a:xfrm>
          <a:custGeom>
            <a:avLst/>
            <a:gdLst/>
            <a:ahLst/>
            <a:cxnLst/>
            <a:rect l="l" t="t" r="r" b="b"/>
            <a:pathLst>
              <a:path h="5944870">
                <a:moveTo>
                  <a:pt x="0" y="0"/>
                </a:moveTo>
                <a:lnTo>
                  <a:pt x="0" y="594487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" name="object 278">
            <a:extLst>
              <a:ext uri="{FF2B5EF4-FFF2-40B4-BE49-F238E27FC236}">
                <a16:creationId xmlns:a16="http://schemas.microsoft.com/office/drawing/2014/main" id="{CDCBCF7A-5F33-0A9A-5D84-E26981F671EB}"/>
              </a:ext>
            </a:extLst>
          </p:cNvPr>
          <p:cNvSpPr/>
          <p:nvPr/>
        </p:nvSpPr>
        <p:spPr>
          <a:xfrm>
            <a:off x="893713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" name="object 279">
            <a:extLst>
              <a:ext uri="{FF2B5EF4-FFF2-40B4-BE49-F238E27FC236}">
                <a16:creationId xmlns:a16="http://schemas.microsoft.com/office/drawing/2014/main" id="{3B39439D-6E5C-2EF6-6E45-4760207A5197}"/>
              </a:ext>
            </a:extLst>
          </p:cNvPr>
          <p:cNvSpPr/>
          <p:nvPr/>
        </p:nvSpPr>
        <p:spPr>
          <a:xfrm>
            <a:off x="2021541" y="609797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" name="object 280">
            <a:extLst>
              <a:ext uri="{FF2B5EF4-FFF2-40B4-BE49-F238E27FC236}">
                <a16:creationId xmlns:a16="http://schemas.microsoft.com/office/drawing/2014/main" id="{538E2638-722B-192A-7FA5-907E10948455}"/>
              </a:ext>
            </a:extLst>
          </p:cNvPr>
          <p:cNvSpPr/>
          <p:nvPr/>
        </p:nvSpPr>
        <p:spPr>
          <a:xfrm>
            <a:off x="2021541" y="640187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" name="object 281">
            <a:extLst>
              <a:ext uri="{FF2B5EF4-FFF2-40B4-BE49-F238E27FC236}">
                <a16:creationId xmlns:a16="http://schemas.microsoft.com/office/drawing/2014/main" id="{EE877452-8E1B-6D01-739F-A7151F3B94A1}"/>
              </a:ext>
            </a:extLst>
          </p:cNvPr>
          <p:cNvSpPr/>
          <p:nvPr/>
        </p:nvSpPr>
        <p:spPr>
          <a:xfrm>
            <a:off x="2018851" y="358991"/>
            <a:ext cx="0" cy="6045574"/>
          </a:xfrm>
          <a:custGeom>
            <a:avLst/>
            <a:gdLst/>
            <a:ahLst/>
            <a:cxnLst/>
            <a:rect l="l" t="t" r="r" b="b"/>
            <a:pathLst>
              <a:path h="6851650">
                <a:moveTo>
                  <a:pt x="0" y="0"/>
                </a:moveTo>
                <a:lnTo>
                  <a:pt x="0" y="685165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" name="object 282">
            <a:extLst>
              <a:ext uri="{FF2B5EF4-FFF2-40B4-BE49-F238E27FC236}">
                <a16:creationId xmlns:a16="http://schemas.microsoft.com/office/drawing/2014/main" id="{1D9A695D-DD23-BE8A-EB00-889B6E3F2A6D}"/>
              </a:ext>
            </a:extLst>
          </p:cNvPr>
          <p:cNvSpPr/>
          <p:nvPr/>
        </p:nvSpPr>
        <p:spPr>
          <a:xfrm>
            <a:off x="2137186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" name="object 283">
            <a:extLst>
              <a:ext uri="{FF2B5EF4-FFF2-40B4-BE49-F238E27FC236}">
                <a16:creationId xmlns:a16="http://schemas.microsoft.com/office/drawing/2014/main" id="{F01409DD-C784-A9C6-F376-D9A52490D46E}"/>
              </a:ext>
            </a:extLst>
          </p:cNvPr>
          <p:cNvSpPr/>
          <p:nvPr/>
        </p:nvSpPr>
        <p:spPr>
          <a:xfrm>
            <a:off x="4067063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" name="object 284">
            <a:extLst>
              <a:ext uri="{FF2B5EF4-FFF2-40B4-BE49-F238E27FC236}">
                <a16:creationId xmlns:a16="http://schemas.microsoft.com/office/drawing/2014/main" id="{BE7CCBF3-8543-976C-4D22-9AB760285A6B}"/>
              </a:ext>
            </a:extLst>
          </p:cNvPr>
          <p:cNvSpPr/>
          <p:nvPr/>
        </p:nvSpPr>
        <p:spPr>
          <a:xfrm>
            <a:off x="4789506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" name="object 285">
            <a:extLst>
              <a:ext uri="{FF2B5EF4-FFF2-40B4-BE49-F238E27FC236}">
                <a16:creationId xmlns:a16="http://schemas.microsoft.com/office/drawing/2014/main" id="{FCA44552-83C8-2E96-88AA-649BF824A786}"/>
              </a:ext>
            </a:extLst>
          </p:cNvPr>
          <p:cNvSpPr/>
          <p:nvPr/>
        </p:nvSpPr>
        <p:spPr>
          <a:xfrm>
            <a:off x="5590950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" name="object 286">
            <a:extLst>
              <a:ext uri="{FF2B5EF4-FFF2-40B4-BE49-F238E27FC236}">
                <a16:creationId xmlns:a16="http://schemas.microsoft.com/office/drawing/2014/main" id="{4A52BC28-1A06-6708-1279-AA3DF367DFA0}"/>
              </a:ext>
            </a:extLst>
          </p:cNvPr>
          <p:cNvSpPr/>
          <p:nvPr/>
        </p:nvSpPr>
        <p:spPr>
          <a:xfrm>
            <a:off x="5897544" y="948309"/>
            <a:ext cx="0" cy="4862232"/>
          </a:xfrm>
          <a:custGeom>
            <a:avLst/>
            <a:gdLst/>
            <a:ahLst/>
            <a:cxnLst/>
            <a:rect l="l" t="t" r="r" b="b"/>
            <a:pathLst>
              <a:path h="5510530">
                <a:moveTo>
                  <a:pt x="0" y="0"/>
                </a:moveTo>
                <a:lnTo>
                  <a:pt x="0" y="5510149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" name="object 287">
            <a:extLst>
              <a:ext uri="{FF2B5EF4-FFF2-40B4-BE49-F238E27FC236}">
                <a16:creationId xmlns:a16="http://schemas.microsoft.com/office/drawing/2014/main" id="{826D8071-8519-CC5A-4289-9B22D8BE4764}"/>
              </a:ext>
            </a:extLst>
          </p:cNvPr>
          <p:cNvSpPr/>
          <p:nvPr/>
        </p:nvSpPr>
        <p:spPr>
          <a:xfrm>
            <a:off x="7635127" y="4658913"/>
            <a:ext cx="0" cy="1151404"/>
          </a:xfrm>
          <a:custGeom>
            <a:avLst/>
            <a:gdLst/>
            <a:ahLst/>
            <a:cxnLst/>
            <a:rect l="l" t="t" r="r" b="b"/>
            <a:pathLst>
              <a:path h="1304925">
                <a:moveTo>
                  <a:pt x="0" y="0"/>
                </a:moveTo>
                <a:lnTo>
                  <a:pt x="0" y="130479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" name="object 288">
            <a:extLst>
              <a:ext uri="{FF2B5EF4-FFF2-40B4-BE49-F238E27FC236}">
                <a16:creationId xmlns:a16="http://schemas.microsoft.com/office/drawing/2014/main" id="{9474FF9B-4AED-88AB-E021-8AE151AC6786}"/>
              </a:ext>
            </a:extLst>
          </p:cNvPr>
          <p:cNvSpPr/>
          <p:nvPr/>
        </p:nvSpPr>
        <p:spPr>
          <a:xfrm>
            <a:off x="827419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" name="object 289">
            <a:extLst>
              <a:ext uri="{FF2B5EF4-FFF2-40B4-BE49-F238E27FC236}">
                <a16:creationId xmlns:a16="http://schemas.microsoft.com/office/drawing/2014/main" id="{ADE553A1-0FF4-A84C-DAB9-8EA50AA8092E}"/>
              </a:ext>
            </a:extLst>
          </p:cNvPr>
          <p:cNvSpPr/>
          <p:nvPr/>
        </p:nvSpPr>
        <p:spPr>
          <a:xfrm>
            <a:off x="2021541" y="5378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" name="object 290">
            <a:extLst>
              <a:ext uri="{FF2B5EF4-FFF2-40B4-BE49-F238E27FC236}">
                <a16:creationId xmlns:a16="http://schemas.microsoft.com/office/drawing/2014/main" id="{1A37DA58-D88C-B3A9-9747-8C334378EC12}"/>
              </a:ext>
            </a:extLst>
          </p:cNvPr>
          <p:cNvSpPr/>
          <p:nvPr/>
        </p:nvSpPr>
        <p:spPr>
          <a:xfrm>
            <a:off x="2025574" y="205067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" name="object 291">
            <a:extLst>
              <a:ext uri="{FF2B5EF4-FFF2-40B4-BE49-F238E27FC236}">
                <a16:creationId xmlns:a16="http://schemas.microsoft.com/office/drawing/2014/main" id="{DFA864A2-5270-F613-FE57-441034C038D0}"/>
              </a:ext>
            </a:extLst>
          </p:cNvPr>
          <p:cNvSpPr/>
          <p:nvPr/>
        </p:nvSpPr>
        <p:spPr>
          <a:xfrm>
            <a:off x="2025574" y="352985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" name="object 292">
            <a:extLst>
              <a:ext uri="{FF2B5EF4-FFF2-40B4-BE49-F238E27FC236}">
                <a16:creationId xmlns:a16="http://schemas.microsoft.com/office/drawing/2014/main" id="{20EDDEC3-F960-F081-55DD-721675AE9B8B}"/>
              </a:ext>
            </a:extLst>
          </p:cNvPr>
          <p:cNvSpPr/>
          <p:nvPr/>
        </p:nvSpPr>
        <p:spPr>
          <a:xfrm>
            <a:off x="2021541" y="562086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" name="object 293">
            <a:extLst>
              <a:ext uri="{FF2B5EF4-FFF2-40B4-BE49-F238E27FC236}">
                <a16:creationId xmlns:a16="http://schemas.microsoft.com/office/drawing/2014/main" id="{271B3345-EDC8-D380-63F9-91EE3DDB1342}"/>
              </a:ext>
            </a:extLst>
          </p:cNvPr>
          <p:cNvSpPr/>
          <p:nvPr/>
        </p:nvSpPr>
        <p:spPr>
          <a:xfrm>
            <a:off x="5781900" y="65756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" name="object 294">
            <a:extLst>
              <a:ext uri="{FF2B5EF4-FFF2-40B4-BE49-F238E27FC236}">
                <a16:creationId xmlns:a16="http://schemas.microsoft.com/office/drawing/2014/main" id="{B3DD6314-FB24-7A24-62C3-9B2A822AA4E4}"/>
              </a:ext>
            </a:extLst>
          </p:cNvPr>
          <p:cNvSpPr/>
          <p:nvPr/>
        </p:nvSpPr>
        <p:spPr>
          <a:xfrm>
            <a:off x="5781900" y="75325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" name="object 295">
            <a:extLst>
              <a:ext uri="{FF2B5EF4-FFF2-40B4-BE49-F238E27FC236}">
                <a16:creationId xmlns:a16="http://schemas.microsoft.com/office/drawing/2014/main" id="{66EE1F6C-82F2-6074-2C38-C1DCF2B17EF7}"/>
              </a:ext>
            </a:extLst>
          </p:cNvPr>
          <p:cNvSpPr/>
          <p:nvPr/>
        </p:nvSpPr>
        <p:spPr>
          <a:xfrm>
            <a:off x="5904268" y="850750"/>
            <a:ext cx="3039596" cy="0"/>
          </a:xfrm>
          <a:custGeom>
            <a:avLst/>
            <a:gdLst/>
            <a:ahLst/>
            <a:cxnLst/>
            <a:rect l="l" t="t" r="r" b="b"/>
            <a:pathLst>
              <a:path w="3444875">
                <a:moveTo>
                  <a:pt x="0" y="0"/>
                </a:moveTo>
                <a:lnTo>
                  <a:pt x="3444875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" name="object 296">
            <a:extLst>
              <a:ext uri="{FF2B5EF4-FFF2-40B4-BE49-F238E27FC236}">
                <a16:creationId xmlns:a16="http://schemas.microsoft.com/office/drawing/2014/main" id="{B0A74724-C0F6-63D2-CE18-DA6BA77D8C7B}"/>
              </a:ext>
            </a:extLst>
          </p:cNvPr>
          <p:cNvSpPr/>
          <p:nvPr/>
        </p:nvSpPr>
        <p:spPr>
          <a:xfrm>
            <a:off x="5781900" y="11365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" name="object 297">
            <a:extLst>
              <a:ext uri="{FF2B5EF4-FFF2-40B4-BE49-F238E27FC236}">
                <a16:creationId xmlns:a16="http://schemas.microsoft.com/office/drawing/2014/main" id="{22D5D23D-7520-9C0E-31CB-FF6EC355F03C}"/>
              </a:ext>
            </a:extLst>
          </p:cNvPr>
          <p:cNvSpPr/>
          <p:nvPr/>
        </p:nvSpPr>
        <p:spPr>
          <a:xfrm>
            <a:off x="5781900" y="1231975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" name="object 298">
            <a:extLst>
              <a:ext uri="{FF2B5EF4-FFF2-40B4-BE49-F238E27FC236}">
                <a16:creationId xmlns:a16="http://schemas.microsoft.com/office/drawing/2014/main" id="{5978D081-E4AD-D6FA-24B5-DE67B5DBA3B9}"/>
              </a:ext>
            </a:extLst>
          </p:cNvPr>
          <p:cNvSpPr/>
          <p:nvPr/>
        </p:nvSpPr>
        <p:spPr>
          <a:xfrm>
            <a:off x="5781900" y="132744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" name="object 299">
            <a:extLst>
              <a:ext uri="{FF2B5EF4-FFF2-40B4-BE49-F238E27FC236}">
                <a16:creationId xmlns:a16="http://schemas.microsoft.com/office/drawing/2014/main" id="{3EF07669-B3FD-EE29-B60F-D479E59BCD20}"/>
              </a:ext>
            </a:extLst>
          </p:cNvPr>
          <p:cNvSpPr/>
          <p:nvPr/>
        </p:nvSpPr>
        <p:spPr>
          <a:xfrm>
            <a:off x="5781900" y="142292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" name="object 300">
            <a:extLst>
              <a:ext uri="{FF2B5EF4-FFF2-40B4-BE49-F238E27FC236}">
                <a16:creationId xmlns:a16="http://schemas.microsoft.com/office/drawing/2014/main" id="{5C9695CB-F63D-0B70-3736-7D3C39553410}"/>
              </a:ext>
            </a:extLst>
          </p:cNvPr>
          <p:cNvSpPr/>
          <p:nvPr/>
        </p:nvSpPr>
        <p:spPr>
          <a:xfrm>
            <a:off x="5781900" y="151839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" name="object 301">
            <a:extLst>
              <a:ext uri="{FF2B5EF4-FFF2-40B4-BE49-F238E27FC236}">
                <a16:creationId xmlns:a16="http://schemas.microsoft.com/office/drawing/2014/main" id="{8A7FE4C6-7FDB-89C6-D204-46E14D8449CE}"/>
              </a:ext>
            </a:extLst>
          </p:cNvPr>
          <p:cNvSpPr/>
          <p:nvPr/>
        </p:nvSpPr>
        <p:spPr>
          <a:xfrm>
            <a:off x="5781900" y="16138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" name="object 302">
            <a:extLst>
              <a:ext uri="{FF2B5EF4-FFF2-40B4-BE49-F238E27FC236}">
                <a16:creationId xmlns:a16="http://schemas.microsoft.com/office/drawing/2014/main" id="{4BB66458-72B3-B3D2-3395-BB81BBA11E71}"/>
              </a:ext>
            </a:extLst>
          </p:cNvPr>
          <p:cNvSpPr/>
          <p:nvPr/>
        </p:nvSpPr>
        <p:spPr>
          <a:xfrm>
            <a:off x="5781900" y="170934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" name="object 303">
            <a:extLst>
              <a:ext uri="{FF2B5EF4-FFF2-40B4-BE49-F238E27FC236}">
                <a16:creationId xmlns:a16="http://schemas.microsoft.com/office/drawing/2014/main" id="{DD21BF6C-4D0B-3E06-10ED-16C4C359EF08}"/>
              </a:ext>
            </a:extLst>
          </p:cNvPr>
          <p:cNvSpPr/>
          <p:nvPr/>
        </p:nvSpPr>
        <p:spPr>
          <a:xfrm>
            <a:off x="5781900" y="180213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" name="object 304">
            <a:extLst>
              <a:ext uri="{FF2B5EF4-FFF2-40B4-BE49-F238E27FC236}">
                <a16:creationId xmlns:a16="http://schemas.microsoft.com/office/drawing/2014/main" id="{79C515F1-70A5-3CE9-A1EE-BB9ABFBED320}"/>
              </a:ext>
            </a:extLst>
          </p:cNvPr>
          <p:cNvSpPr/>
          <p:nvPr/>
        </p:nvSpPr>
        <p:spPr>
          <a:xfrm>
            <a:off x="5781900" y="189760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" name="object 305">
            <a:extLst>
              <a:ext uri="{FF2B5EF4-FFF2-40B4-BE49-F238E27FC236}">
                <a16:creationId xmlns:a16="http://schemas.microsoft.com/office/drawing/2014/main" id="{3983FDC6-96FF-BB7B-D4DB-F75D2CD4D85A}"/>
              </a:ext>
            </a:extLst>
          </p:cNvPr>
          <p:cNvSpPr/>
          <p:nvPr/>
        </p:nvSpPr>
        <p:spPr>
          <a:xfrm>
            <a:off x="5781900" y="199307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" name="object 306">
            <a:extLst>
              <a:ext uri="{FF2B5EF4-FFF2-40B4-BE49-F238E27FC236}">
                <a16:creationId xmlns:a16="http://schemas.microsoft.com/office/drawing/2014/main" id="{9D47B4B9-9525-47C6-F78D-EC3FAB87DA86}"/>
              </a:ext>
            </a:extLst>
          </p:cNvPr>
          <p:cNvSpPr/>
          <p:nvPr/>
        </p:nvSpPr>
        <p:spPr>
          <a:xfrm>
            <a:off x="5781900" y="208855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" name="object 307">
            <a:extLst>
              <a:ext uri="{FF2B5EF4-FFF2-40B4-BE49-F238E27FC236}">
                <a16:creationId xmlns:a16="http://schemas.microsoft.com/office/drawing/2014/main" id="{CBA749F3-D7B6-D754-B6CD-4E046EC42CBE}"/>
              </a:ext>
            </a:extLst>
          </p:cNvPr>
          <p:cNvSpPr/>
          <p:nvPr/>
        </p:nvSpPr>
        <p:spPr>
          <a:xfrm>
            <a:off x="5781900" y="21843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" name="object 308">
            <a:extLst>
              <a:ext uri="{FF2B5EF4-FFF2-40B4-BE49-F238E27FC236}">
                <a16:creationId xmlns:a16="http://schemas.microsoft.com/office/drawing/2014/main" id="{133403F0-D390-C413-1F34-2F743DDB3D3A}"/>
              </a:ext>
            </a:extLst>
          </p:cNvPr>
          <p:cNvSpPr/>
          <p:nvPr/>
        </p:nvSpPr>
        <p:spPr>
          <a:xfrm>
            <a:off x="5781900" y="2279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" name="object 309">
            <a:extLst>
              <a:ext uri="{FF2B5EF4-FFF2-40B4-BE49-F238E27FC236}">
                <a16:creationId xmlns:a16="http://schemas.microsoft.com/office/drawing/2014/main" id="{2DB675A1-D780-E257-AEF9-741EBA4E75EB}"/>
              </a:ext>
            </a:extLst>
          </p:cNvPr>
          <p:cNvSpPr/>
          <p:nvPr/>
        </p:nvSpPr>
        <p:spPr>
          <a:xfrm>
            <a:off x="5781900" y="23780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" name="object 310">
            <a:extLst>
              <a:ext uri="{FF2B5EF4-FFF2-40B4-BE49-F238E27FC236}">
                <a16:creationId xmlns:a16="http://schemas.microsoft.com/office/drawing/2014/main" id="{7EF537C6-C105-42AA-561F-C771C3EE159E}"/>
              </a:ext>
            </a:extLst>
          </p:cNvPr>
          <p:cNvSpPr/>
          <p:nvPr/>
        </p:nvSpPr>
        <p:spPr>
          <a:xfrm>
            <a:off x="5781900" y="246271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" name="object 311">
            <a:extLst>
              <a:ext uri="{FF2B5EF4-FFF2-40B4-BE49-F238E27FC236}">
                <a16:creationId xmlns:a16="http://schemas.microsoft.com/office/drawing/2014/main" id="{641F515B-D8A8-250B-DC4B-D780381BD99C}"/>
              </a:ext>
            </a:extLst>
          </p:cNvPr>
          <p:cNvSpPr/>
          <p:nvPr/>
        </p:nvSpPr>
        <p:spPr>
          <a:xfrm>
            <a:off x="5781900" y="25608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" name="object 312">
            <a:extLst>
              <a:ext uri="{FF2B5EF4-FFF2-40B4-BE49-F238E27FC236}">
                <a16:creationId xmlns:a16="http://schemas.microsoft.com/office/drawing/2014/main" id="{4CCFEAF6-4DB4-69E4-5624-FFD47DDD547B}"/>
              </a:ext>
            </a:extLst>
          </p:cNvPr>
          <p:cNvSpPr/>
          <p:nvPr/>
        </p:nvSpPr>
        <p:spPr>
          <a:xfrm>
            <a:off x="5781900" y="265635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" name="object 313">
            <a:extLst>
              <a:ext uri="{FF2B5EF4-FFF2-40B4-BE49-F238E27FC236}">
                <a16:creationId xmlns:a16="http://schemas.microsoft.com/office/drawing/2014/main" id="{777CF84B-24D0-8C4B-0F80-66970C853378}"/>
              </a:ext>
            </a:extLst>
          </p:cNvPr>
          <p:cNvSpPr/>
          <p:nvPr/>
        </p:nvSpPr>
        <p:spPr>
          <a:xfrm>
            <a:off x="5781900" y="27518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" name="object 314">
            <a:extLst>
              <a:ext uri="{FF2B5EF4-FFF2-40B4-BE49-F238E27FC236}">
                <a16:creationId xmlns:a16="http://schemas.microsoft.com/office/drawing/2014/main" id="{E019CE4F-122B-551C-0008-9B7EB5F44A81}"/>
              </a:ext>
            </a:extLst>
          </p:cNvPr>
          <p:cNvSpPr/>
          <p:nvPr/>
        </p:nvSpPr>
        <p:spPr>
          <a:xfrm>
            <a:off x="5781900" y="284730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" name="object 315">
            <a:extLst>
              <a:ext uri="{FF2B5EF4-FFF2-40B4-BE49-F238E27FC236}">
                <a16:creationId xmlns:a16="http://schemas.microsoft.com/office/drawing/2014/main" id="{176DD0C2-CAFD-D1A0-1B11-69FB0F0BF5A4}"/>
              </a:ext>
            </a:extLst>
          </p:cNvPr>
          <p:cNvSpPr/>
          <p:nvPr/>
        </p:nvSpPr>
        <p:spPr>
          <a:xfrm>
            <a:off x="5781900" y="2940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" name="object 316">
            <a:extLst>
              <a:ext uri="{FF2B5EF4-FFF2-40B4-BE49-F238E27FC236}">
                <a16:creationId xmlns:a16="http://schemas.microsoft.com/office/drawing/2014/main" id="{DA15CD2F-C1A3-06D5-DB01-5B879C524A48}"/>
              </a:ext>
            </a:extLst>
          </p:cNvPr>
          <p:cNvSpPr/>
          <p:nvPr/>
        </p:nvSpPr>
        <p:spPr>
          <a:xfrm>
            <a:off x="5781900" y="303287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" name="object 317">
            <a:extLst>
              <a:ext uri="{FF2B5EF4-FFF2-40B4-BE49-F238E27FC236}">
                <a16:creationId xmlns:a16="http://schemas.microsoft.com/office/drawing/2014/main" id="{D92EAAC9-86F6-3D45-904E-419EC61F0F97}"/>
              </a:ext>
            </a:extLst>
          </p:cNvPr>
          <p:cNvSpPr/>
          <p:nvPr/>
        </p:nvSpPr>
        <p:spPr>
          <a:xfrm>
            <a:off x="5781900" y="312834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" name="object 318">
            <a:extLst>
              <a:ext uri="{FF2B5EF4-FFF2-40B4-BE49-F238E27FC236}">
                <a16:creationId xmlns:a16="http://schemas.microsoft.com/office/drawing/2014/main" id="{7D76DC1B-1BA5-A044-1C00-D5A9A0D4FE19}"/>
              </a:ext>
            </a:extLst>
          </p:cNvPr>
          <p:cNvSpPr/>
          <p:nvPr/>
        </p:nvSpPr>
        <p:spPr>
          <a:xfrm>
            <a:off x="5781900" y="322382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" name="object 319">
            <a:extLst>
              <a:ext uri="{FF2B5EF4-FFF2-40B4-BE49-F238E27FC236}">
                <a16:creationId xmlns:a16="http://schemas.microsoft.com/office/drawing/2014/main" id="{BA6FE4F0-1B69-0FDA-9E3A-928C258DC682}"/>
              </a:ext>
            </a:extLst>
          </p:cNvPr>
          <p:cNvSpPr/>
          <p:nvPr/>
        </p:nvSpPr>
        <p:spPr>
          <a:xfrm>
            <a:off x="5781900" y="331929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" name="object 320">
            <a:extLst>
              <a:ext uri="{FF2B5EF4-FFF2-40B4-BE49-F238E27FC236}">
                <a16:creationId xmlns:a16="http://schemas.microsoft.com/office/drawing/2014/main" id="{2E1B5BB2-17F4-C8B0-1BC6-AE2051C01C9A}"/>
              </a:ext>
            </a:extLst>
          </p:cNvPr>
          <p:cNvSpPr/>
          <p:nvPr/>
        </p:nvSpPr>
        <p:spPr>
          <a:xfrm>
            <a:off x="5781900" y="341476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" name="object 321">
            <a:extLst>
              <a:ext uri="{FF2B5EF4-FFF2-40B4-BE49-F238E27FC236}">
                <a16:creationId xmlns:a16="http://schemas.microsoft.com/office/drawing/2014/main" id="{15126E65-4B47-9D14-511F-D0F0D85E54D2}"/>
              </a:ext>
            </a:extLst>
          </p:cNvPr>
          <p:cNvSpPr/>
          <p:nvPr/>
        </p:nvSpPr>
        <p:spPr>
          <a:xfrm>
            <a:off x="5781900" y="351024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" name="object 322">
            <a:extLst>
              <a:ext uri="{FF2B5EF4-FFF2-40B4-BE49-F238E27FC236}">
                <a16:creationId xmlns:a16="http://schemas.microsoft.com/office/drawing/2014/main" id="{6E4E65D0-01A3-4F85-68D3-63ADD5EE9388}"/>
              </a:ext>
            </a:extLst>
          </p:cNvPr>
          <p:cNvSpPr/>
          <p:nvPr/>
        </p:nvSpPr>
        <p:spPr>
          <a:xfrm>
            <a:off x="5781900" y="360594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" name="object 323">
            <a:extLst>
              <a:ext uri="{FF2B5EF4-FFF2-40B4-BE49-F238E27FC236}">
                <a16:creationId xmlns:a16="http://schemas.microsoft.com/office/drawing/2014/main" id="{9525DBDC-CBB9-500C-7355-BC5B704C7F69}"/>
              </a:ext>
            </a:extLst>
          </p:cNvPr>
          <p:cNvSpPr/>
          <p:nvPr/>
        </p:nvSpPr>
        <p:spPr>
          <a:xfrm>
            <a:off x="5781900" y="370141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" name="object 324">
            <a:extLst>
              <a:ext uri="{FF2B5EF4-FFF2-40B4-BE49-F238E27FC236}">
                <a16:creationId xmlns:a16="http://schemas.microsoft.com/office/drawing/2014/main" id="{D3C363BF-DF3A-7D41-3225-7CB926B836DE}"/>
              </a:ext>
            </a:extLst>
          </p:cNvPr>
          <p:cNvSpPr/>
          <p:nvPr/>
        </p:nvSpPr>
        <p:spPr>
          <a:xfrm>
            <a:off x="5781900" y="379688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" name="object 325">
            <a:extLst>
              <a:ext uri="{FF2B5EF4-FFF2-40B4-BE49-F238E27FC236}">
                <a16:creationId xmlns:a16="http://schemas.microsoft.com/office/drawing/2014/main" id="{F60EE23E-F84C-EA59-B668-130BB3F32F8D}"/>
              </a:ext>
            </a:extLst>
          </p:cNvPr>
          <p:cNvSpPr/>
          <p:nvPr/>
        </p:nvSpPr>
        <p:spPr>
          <a:xfrm>
            <a:off x="5781900" y="389236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" name="object 326">
            <a:extLst>
              <a:ext uri="{FF2B5EF4-FFF2-40B4-BE49-F238E27FC236}">
                <a16:creationId xmlns:a16="http://schemas.microsoft.com/office/drawing/2014/main" id="{F1991797-53A1-7BD6-0665-8ED8B92356E9}"/>
              </a:ext>
            </a:extLst>
          </p:cNvPr>
          <p:cNvSpPr/>
          <p:nvPr/>
        </p:nvSpPr>
        <p:spPr>
          <a:xfrm>
            <a:off x="5781900" y="3987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" name="object 327">
            <a:extLst>
              <a:ext uri="{FF2B5EF4-FFF2-40B4-BE49-F238E27FC236}">
                <a16:creationId xmlns:a16="http://schemas.microsoft.com/office/drawing/2014/main" id="{8988466F-A9FB-D6F1-F9C9-CADED51BAA4A}"/>
              </a:ext>
            </a:extLst>
          </p:cNvPr>
          <p:cNvSpPr/>
          <p:nvPr/>
        </p:nvSpPr>
        <p:spPr>
          <a:xfrm>
            <a:off x="5781900" y="408331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" name="object 328">
            <a:extLst>
              <a:ext uri="{FF2B5EF4-FFF2-40B4-BE49-F238E27FC236}">
                <a16:creationId xmlns:a16="http://schemas.microsoft.com/office/drawing/2014/main" id="{46EFE5F2-3E41-21AC-69F9-0203606CC848}"/>
              </a:ext>
            </a:extLst>
          </p:cNvPr>
          <p:cNvSpPr/>
          <p:nvPr/>
        </p:nvSpPr>
        <p:spPr>
          <a:xfrm>
            <a:off x="5781900" y="41787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" name="object 329">
            <a:extLst>
              <a:ext uri="{FF2B5EF4-FFF2-40B4-BE49-F238E27FC236}">
                <a16:creationId xmlns:a16="http://schemas.microsoft.com/office/drawing/2014/main" id="{DA6232B2-CDF7-854B-9C6D-4487452A4A67}"/>
              </a:ext>
            </a:extLst>
          </p:cNvPr>
          <p:cNvSpPr/>
          <p:nvPr/>
        </p:nvSpPr>
        <p:spPr>
          <a:xfrm>
            <a:off x="5781900" y="427426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" name="object 330">
            <a:extLst>
              <a:ext uri="{FF2B5EF4-FFF2-40B4-BE49-F238E27FC236}">
                <a16:creationId xmlns:a16="http://schemas.microsoft.com/office/drawing/2014/main" id="{5224361D-2DD4-028A-6687-5884355F7EBE}"/>
              </a:ext>
            </a:extLst>
          </p:cNvPr>
          <p:cNvSpPr/>
          <p:nvPr/>
        </p:nvSpPr>
        <p:spPr>
          <a:xfrm>
            <a:off x="5781900" y="436973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" name="object 331">
            <a:extLst>
              <a:ext uri="{FF2B5EF4-FFF2-40B4-BE49-F238E27FC236}">
                <a16:creationId xmlns:a16="http://schemas.microsoft.com/office/drawing/2014/main" id="{E833EFBF-78FB-51B5-271E-C5B961A60355}"/>
              </a:ext>
            </a:extLst>
          </p:cNvPr>
          <p:cNvSpPr/>
          <p:nvPr/>
        </p:nvSpPr>
        <p:spPr>
          <a:xfrm>
            <a:off x="5781900" y="446520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" name="object 332">
            <a:extLst>
              <a:ext uri="{FF2B5EF4-FFF2-40B4-BE49-F238E27FC236}">
                <a16:creationId xmlns:a16="http://schemas.microsoft.com/office/drawing/2014/main" id="{FCF17345-D4FA-5B86-6EC7-D188E34706FC}"/>
              </a:ext>
            </a:extLst>
          </p:cNvPr>
          <p:cNvSpPr/>
          <p:nvPr/>
        </p:nvSpPr>
        <p:spPr>
          <a:xfrm>
            <a:off x="5781900" y="456068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" name="object 333">
            <a:extLst>
              <a:ext uri="{FF2B5EF4-FFF2-40B4-BE49-F238E27FC236}">
                <a16:creationId xmlns:a16="http://schemas.microsoft.com/office/drawing/2014/main" id="{C832BB65-7D21-F4C7-B9D4-27ECCD1BDE15}"/>
              </a:ext>
            </a:extLst>
          </p:cNvPr>
          <p:cNvSpPr/>
          <p:nvPr/>
        </p:nvSpPr>
        <p:spPr>
          <a:xfrm>
            <a:off x="5781900" y="465615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" name="object 334">
            <a:extLst>
              <a:ext uri="{FF2B5EF4-FFF2-40B4-BE49-F238E27FC236}">
                <a16:creationId xmlns:a16="http://schemas.microsoft.com/office/drawing/2014/main" id="{0694AFB9-1918-3D2B-88D4-F42E14E02705}"/>
              </a:ext>
            </a:extLst>
          </p:cNvPr>
          <p:cNvSpPr/>
          <p:nvPr/>
        </p:nvSpPr>
        <p:spPr>
          <a:xfrm>
            <a:off x="5781900" y="47516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" name="object 335">
            <a:extLst>
              <a:ext uri="{FF2B5EF4-FFF2-40B4-BE49-F238E27FC236}">
                <a16:creationId xmlns:a16="http://schemas.microsoft.com/office/drawing/2014/main" id="{9259E129-6026-AD80-7E2D-371B9C6CCE3B}"/>
              </a:ext>
            </a:extLst>
          </p:cNvPr>
          <p:cNvSpPr/>
          <p:nvPr/>
        </p:nvSpPr>
        <p:spPr>
          <a:xfrm>
            <a:off x="5781900" y="484710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" name="object 336">
            <a:extLst>
              <a:ext uri="{FF2B5EF4-FFF2-40B4-BE49-F238E27FC236}">
                <a16:creationId xmlns:a16="http://schemas.microsoft.com/office/drawing/2014/main" id="{1737957B-4A0B-DBFA-E536-1D96F177C989}"/>
              </a:ext>
            </a:extLst>
          </p:cNvPr>
          <p:cNvSpPr/>
          <p:nvPr/>
        </p:nvSpPr>
        <p:spPr>
          <a:xfrm>
            <a:off x="5781900" y="49425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" name="object 337">
            <a:extLst>
              <a:ext uri="{FF2B5EF4-FFF2-40B4-BE49-F238E27FC236}">
                <a16:creationId xmlns:a16="http://schemas.microsoft.com/office/drawing/2014/main" id="{9D912C51-5005-C38A-CC6D-6429FAFFC955}"/>
              </a:ext>
            </a:extLst>
          </p:cNvPr>
          <p:cNvSpPr/>
          <p:nvPr/>
        </p:nvSpPr>
        <p:spPr>
          <a:xfrm>
            <a:off x="5781900" y="503838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" name="object 338">
            <a:extLst>
              <a:ext uri="{FF2B5EF4-FFF2-40B4-BE49-F238E27FC236}">
                <a16:creationId xmlns:a16="http://schemas.microsoft.com/office/drawing/2014/main" id="{492E846A-E970-F9C9-153F-0601307FE063}"/>
              </a:ext>
            </a:extLst>
          </p:cNvPr>
          <p:cNvSpPr/>
          <p:nvPr/>
        </p:nvSpPr>
        <p:spPr>
          <a:xfrm>
            <a:off x="5781900" y="51338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" name="object 339">
            <a:extLst>
              <a:ext uri="{FF2B5EF4-FFF2-40B4-BE49-F238E27FC236}">
                <a16:creationId xmlns:a16="http://schemas.microsoft.com/office/drawing/2014/main" id="{2A8E09DC-F3F7-A0EA-BF4A-CF965EE4DC9E}"/>
              </a:ext>
            </a:extLst>
          </p:cNvPr>
          <p:cNvSpPr/>
          <p:nvPr/>
        </p:nvSpPr>
        <p:spPr>
          <a:xfrm>
            <a:off x="5781900" y="52293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" name="object 340">
            <a:extLst>
              <a:ext uri="{FF2B5EF4-FFF2-40B4-BE49-F238E27FC236}">
                <a16:creationId xmlns:a16="http://schemas.microsoft.com/office/drawing/2014/main" id="{4505C6E5-0E08-1F14-0523-642AB179822C}"/>
              </a:ext>
            </a:extLst>
          </p:cNvPr>
          <p:cNvSpPr/>
          <p:nvPr/>
        </p:nvSpPr>
        <p:spPr>
          <a:xfrm>
            <a:off x="5781900" y="532481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" name="object 341">
            <a:extLst>
              <a:ext uri="{FF2B5EF4-FFF2-40B4-BE49-F238E27FC236}">
                <a16:creationId xmlns:a16="http://schemas.microsoft.com/office/drawing/2014/main" id="{697316B6-D052-B83C-4B7E-5B3760E6FE61}"/>
              </a:ext>
            </a:extLst>
          </p:cNvPr>
          <p:cNvSpPr/>
          <p:nvPr/>
        </p:nvSpPr>
        <p:spPr>
          <a:xfrm>
            <a:off x="5781900" y="542028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" name="object 342">
            <a:extLst>
              <a:ext uri="{FF2B5EF4-FFF2-40B4-BE49-F238E27FC236}">
                <a16:creationId xmlns:a16="http://schemas.microsoft.com/office/drawing/2014/main" id="{F1666FC6-5BA0-64B3-CD86-DFB46550C5D6}"/>
              </a:ext>
            </a:extLst>
          </p:cNvPr>
          <p:cNvSpPr/>
          <p:nvPr/>
        </p:nvSpPr>
        <p:spPr>
          <a:xfrm>
            <a:off x="5781900" y="55211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" name="object 343">
            <a:extLst>
              <a:ext uri="{FF2B5EF4-FFF2-40B4-BE49-F238E27FC236}">
                <a16:creationId xmlns:a16="http://schemas.microsoft.com/office/drawing/2014/main" id="{7CB405FD-E708-1D01-D766-B22D81B5D342}"/>
              </a:ext>
            </a:extLst>
          </p:cNvPr>
          <p:cNvSpPr/>
          <p:nvPr/>
        </p:nvSpPr>
        <p:spPr>
          <a:xfrm>
            <a:off x="5781900" y="561661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" name="object 344">
            <a:extLst>
              <a:ext uri="{FF2B5EF4-FFF2-40B4-BE49-F238E27FC236}">
                <a16:creationId xmlns:a16="http://schemas.microsoft.com/office/drawing/2014/main" id="{7EC821A2-97DD-2AF5-64D7-6E7FBA2109CD}"/>
              </a:ext>
            </a:extLst>
          </p:cNvPr>
          <p:cNvSpPr/>
          <p:nvPr/>
        </p:nvSpPr>
        <p:spPr>
          <a:xfrm>
            <a:off x="5781900" y="5712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" name="object 346">
            <a:extLst>
              <a:ext uri="{FF2B5EF4-FFF2-40B4-BE49-F238E27FC236}">
                <a16:creationId xmlns:a16="http://schemas.microsoft.com/office/drawing/2014/main" id="{55FF3295-8075-F134-E235-FC24425527D8}"/>
              </a:ext>
            </a:extLst>
          </p:cNvPr>
          <p:cNvSpPr txBox="1"/>
          <p:nvPr/>
        </p:nvSpPr>
        <p:spPr>
          <a:xfrm>
            <a:off x="2045298" y="565165"/>
            <a:ext cx="5351929" cy="277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652" defTabSz="806867">
              <a:tabLst>
                <a:tab pos="2277157" algn="l"/>
                <a:tab pos="3046482" algn="l"/>
                <a:tab pos="4445611" algn="l"/>
              </a:tabLst>
            </a:pP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eneral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Educatio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R="4483" algn="r" defTabSz="806867">
              <a:spcBef>
                <a:spcPts val="2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6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overn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ent/Political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Scienc</a:t>
            </a:r>
            <a:r>
              <a:rPr sz="860" b="1" spc="13" baseline="8547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 (6 credits</a:t>
            </a:r>
            <a:r>
              <a:rPr sz="860" b="1" spc="26" baseline="8547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r>
              <a:rPr sz="596" b="1" spc="-6" baseline="49382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596" baseline="493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7" name="object 347">
            <a:extLst>
              <a:ext uri="{FF2B5EF4-FFF2-40B4-BE49-F238E27FC236}">
                <a16:creationId xmlns:a16="http://schemas.microsoft.com/office/drawing/2014/main" id="{285907B8-9278-1CA4-2BAC-4849613FCFA1}"/>
              </a:ext>
            </a:extLst>
          </p:cNvPr>
          <p:cNvSpPr txBox="1"/>
          <p:nvPr/>
        </p:nvSpPr>
        <p:spPr>
          <a:xfrm>
            <a:off x="7848489" y="565165"/>
            <a:ext cx="2235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8" name="object 348">
            <a:extLst>
              <a:ext uri="{FF2B5EF4-FFF2-40B4-BE49-F238E27FC236}">
                <a16:creationId xmlns:a16="http://schemas.microsoft.com/office/drawing/2014/main" id="{6E29347E-0F83-20A1-183C-503DEE5BFE1A}"/>
              </a:ext>
            </a:extLst>
          </p:cNvPr>
          <p:cNvSpPr txBox="1"/>
          <p:nvPr/>
        </p:nvSpPr>
        <p:spPr>
          <a:xfrm>
            <a:off x="8495628" y="565165"/>
            <a:ext cx="230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EPCC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9" name="object 349">
            <a:extLst>
              <a:ext uri="{FF2B5EF4-FFF2-40B4-BE49-F238E27FC236}">
                <a16:creationId xmlns:a16="http://schemas.microsoft.com/office/drawing/2014/main" id="{A11BB90B-C66C-7AC0-5776-54E9D322E345}"/>
              </a:ext>
            </a:extLst>
          </p:cNvPr>
          <p:cNvSpPr txBox="1"/>
          <p:nvPr/>
        </p:nvSpPr>
        <p:spPr>
          <a:xfrm>
            <a:off x="2050677" y="853156"/>
            <a:ext cx="46117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3862874" algn="l"/>
              </a:tabLst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0" name="object 350">
            <a:extLst>
              <a:ext uri="{FF2B5EF4-FFF2-40B4-BE49-F238E27FC236}">
                <a16:creationId xmlns:a16="http://schemas.microsoft.com/office/drawing/2014/main" id="{93E03663-167D-5DB9-7B4D-085C84F9C4DB}"/>
              </a:ext>
            </a:extLst>
          </p:cNvPr>
          <p:cNvSpPr txBox="1"/>
          <p:nvPr/>
        </p:nvSpPr>
        <p:spPr>
          <a:xfrm>
            <a:off x="7714017" y="853156"/>
            <a:ext cx="4908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1" name="object 351">
            <a:extLst>
              <a:ext uri="{FF2B5EF4-FFF2-40B4-BE49-F238E27FC236}">
                <a16:creationId xmlns:a16="http://schemas.microsoft.com/office/drawing/2014/main" id="{3BA44289-D379-C920-1FB8-469A59467110}"/>
              </a:ext>
            </a:extLst>
          </p:cNvPr>
          <p:cNvSpPr txBox="1"/>
          <p:nvPr/>
        </p:nvSpPr>
        <p:spPr>
          <a:xfrm>
            <a:off x="8359813" y="853156"/>
            <a:ext cx="501463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2" name="object 352">
            <a:extLst>
              <a:ext uri="{FF2B5EF4-FFF2-40B4-BE49-F238E27FC236}">
                <a16:creationId xmlns:a16="http://schemas.microsoft.com/office/drawing/2014/main" id="{9BE757E4-522A-8117-2CC8-855DEB3058E5}"/>
              </a:ext>
            </a:extLst>
          </p:cNvPr>
          <p:cNvSpPr txBox="1"/>
          <p:nvPr/>
        </p:nvSpPr>
        <p:spPr>
          <a:xfrm>
            <a:off x="2142116" y="948630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3" name="object 353">
            <a:extLst>
              <a:ext uri="{FF2B5EF4-FFF2-40B4-BE49-F238E27FC236}">
                <a16:creationId xmlns:a16="http://schemas.microsoft.com/office/drawing/2014/main" id="{E17CD207-2581-327E-0322-0A4083838CDB}"/>
              </a:ext>
            </a:extLst>
          </p:cNvPr>
          <p:cNvSpPr txBox="1"/>
          <p:nvPr/>
        </p:nvSpPr>
        <p:spPr>
          <a:xfrm>
            <a:off x="4985386" y="948630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4" name="object 354">
            <a:extLst>
              <a:ext uri="{FF2B5EF4-FFF2-40B4-BE49-F238E27FC236}">
                <a16:creationId xmlns:a16="http://schemas.microsoft.com/office/drawing/2014/main" id="{10937C6E-5C50-9289-C47E-431AEEE6398F}"/>
              </a:ext>
            </a:extLst>
          </p:cNvPr>
          <p:cNvSpPr txBox="1"/>
          <p:nvPr/>
        </p:nvSpPr>
        <p:spPr>
          <a:xfrm>
            <a:off x="5902475" y="948630"/>
            <a:ext cx="1109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5" name="object 355">
            <a:extLst>
              <a:ext uri="{FF2B5EF4-FFF2-40B4-BE49-F238E27FC236}">
                <a16:creationId xmlns:a16="http://schemas.microsoft.com/office/drawing/2014/main" id="{7EE2DAE0-DBA8-1F90-6E8D-7AA1D49F4E86}"/>
              </a:ext>
            </a:extLst>
          </p:cNvPr>
          <p:cNvSpPr txBox="1"/>
          <p:nvPr/>
        </p:nvSpPr>
        <p:spPr>
          <a:xfrm>
            <a:off x="2142116" y="1044104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6" name="object 356">
            <a:extLst>
              <a:ext uri="{FF2B5EF4-FFF2-40B4-BE49-F238E27FC236}">
                <a16:creationId xmlns:a16="http://schemas.microsoft.com/office/drawing/2014/main" id="{6F1193C8-4C98-92BC-7355-D2B7A043A176}"/>
              </a:ext>
            </a:extLst>
          </p:cNvPr>
          <p:cNvSpPr txBox="1"/>
          <p:nvPr/>
        </p:nvSpPr>
        <p:spPr>
          <a:xfrm>
            <a:off x="4985386" y="104410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7" name="object 357">
            <a:extLst>
              <a:ext uri="{FF2B5EF4-FFF2-40B4-BE49-F238E27FC236}">
                <a16:creationId xmlns:a16="http://schemas.microsoft.com/office/drawing/2014/main" id="{BF624084-C9A9-F303-07B3-5E077421EE9A}"/>
              </a:ext>
            </a:extLst>
          </p:cNvPr>
          <p:cNvSpPr txBox="1"/>
          <p:nvPr/>
        </p:nvSpPr>
        <p:spPr>
          <a:xfrm>
            <a:off x="2142116" y="1139578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position,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1601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8" name="object 358">
            <a:extLst>
              <a:ext uri="{FF2B5EF4-FFF2-40B4-BE49-F238E27FC236}">
                <a16:creationId xmlns:a16="http://schemas.microsoft.com/office/drawing/2014/main" id="{2C8B7C5A-83D5-A42A-2FC4-3DC195506AB4}"/>
              </a:ext>
            </a:extLst>
          </p:cNvPr>
          <p:cNvSpPr txBox="1"/>
          <p:nvPr/>
        </p:nvSpPr>
        <p:spPr>
          <a:xfrm>
            <a:off x="4981351" y="114502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9" name="object 359">
            <a:extLst>
              <a:ext uri="{FF2B5EF4-FFF2-40B4-BE49-F238E27FC236}">
                <a16:creationId xmlns:a16="http://schemas.microsoft.com/office/drawing/2014/main" id="{2C1C6075-63C3-77A0-6CF1-DFA7DF7FE90A}"/>
              </a:ext>
            </a:extLst>
          </p:cNvPr>
          <p:cNvSpPr txBox="1"/>
          <p:nvPr/>
        </p:nvSpPr>
        <p:spPr>
          <a:xfrm>
            <a:off x="5811035" y="1139578"/>
            <a:ext cx="230897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Social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ehavioral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0" name="object 360">
            <a:extLst>
              <a:ext uri="{FF2B5EF4-FFF2-40B4-BE49-F238E27FC236}">
                <a16:creationId xmlns:a16="http://schemas.microsoft.com/office/drawing/2014/main" id="{C4109676-DB4D-16B3-5866-1D292E088D30}"/>
              </a:ext>
            </a:extLst>
          </p:cNvPr>
          <p:cNvSpPr txBox="1"/>
          <p:nvPr/>
        </p:nvSpPr>
        <p:spPr>
          <a:xfrm>
            <a:off x="2142115" y="1235052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1" name="object 361">
            <a:extLst>
              <a:ext uri="{FF2B5EF4-FFF2-40B4-BE49-F238E27FC236}">
                <a16:creationId xmlns:a16="http://schemas.microsoft.com/office/drawing/2014/main" id="{715D5EB5-90D4-9133-6DDA-8047DC3BF0B8}"/>
              </a:ext>
            </a:extLst>
          </p:cNvPr>
          <p:cNvSpPr txBox="1"/>
          <p:nvPr/>
        </p:nvSpPr>
        <p:spPr>
          <a:xfrm>
            <a:off x="4981351" y="124050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2" name="object 362">
            <a:extLst>
              <a:ext uri="{FF2B5EF4-FFF2-40B4-BE49-F238E27FC236}">
                <a16:creationId xmlns:a16="http://schemas.microsoft.com/office/drawing/2014/main" id="{B10FE484-7156-FBC3-0E84-1057AD7FD02B}"/>
              </a:ext>
            </a:extLst>
          </p:cNvPr>
          <p:cNvSpPr txBox="1"/>
          <p:nvPr/>
        </p:nvSpPr>
        <p:spPr>
          <a:xfrm>
            <a:off x="5902475" y="1235052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anity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3" name="object 363">
            <a:extLst>
              <a:ext uri="{FF2B5EF4-FFF2-40B4-BE49-F238E27FC236}">
                <a16:creationId xmlns:a16="http://schemas.microsoft.com/office/drawing/2014/main" id="{F1977943-7476-469E-88CA-B7D92CD2DE04}"/>
              </a:ext>
            </a:extLst>
          </p:cNvPr>
          <p:cNvSpPr txBox="1"/>
          <p:nvPr/>
        </p:nvSpPr>
        <p:spPr>
          <a:xfrm>
            <a:off x="8401498" y="1235052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4" name="object 364">
            <a:extLst>
              <a:ext uri="{FF2B5EF4-FFF2-40B4-BE49-F238E27FC236}">
                <a16:creationId xmlns:a16="http://schemas.microsoft.com/office/drawing/2014/main" id="{7E7B688B-91FA-B69C-D5A0-A9408A145288}"/>
              </a:ext>
            </a:extLst>
          </p:cNvPr>
          <p:cNvSpPr txBox="1"/>
          <p:nvPr/>
        </p:nvSpPr>
        <p:spPr>
          <a:xfrm>
            <a:off x="2142115" y="1330526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5" name="object 365">
            <a:extLst>
              <a:ext uri="{FF2B5EF4-FFF2-40B4-BE49-F238E27FC236}">
                <a16:creationId xmlns:a16="http://schemas.microsoft.com/office/drawing/2014/main" id="{C6CA1785-BA99-E01F-EABB-3DC43337DD03}"/>
              </a:ext>
            </a:extLst>
          </p:cNvPr>
          <p:cNvSpPr txBox="1"/>
          <p:nvPr/>
        </p:nvSpPr>
        <p:spPr>
          <a:xfrm>
            <a:off x="4981351" y="133597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6" name="object 366">
            <a:extLst>
              <a:ext uri="{FF2B5EF4-FFF2-40B4-BE49-F238E27FC236}">
                <a16:creationId xmlns:a16="http://schemas.microsoft.com/office/drawing/2014/main" id="{39128151-ACFF-CA44-3A77-2617CCBA0906}"/>
              </a:ext>
            </a:extLst>
          </p:cNvPr>
          <p:cNvSpPr txBox="1"/>
          <p:nvPr/>
        </p:nvSpPr>
        <p:spPr>
          <a:xfrm>
            <a:off x="5902474" y="1330526"/>
            <a:ext cx="5210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7" name="object 367">
            <a:extLst>
              <a:ext uri="{FF2B5EF4-FFF2-40B4-BE49-F238E27FC236}">
                <a16:creationId xmlns:a16="http://schemas.microsoft.com/office/drawing/2014/main" id="{1E09E6EE-A913-02D4-C88F-CCF40057381D}"/>
              </a:ext>
            </a:extLst>
          </p:cNvPr>
          <p:cNvSpPr txBox="1"/>
          <p:nvPr/>
        </p:nvSpPr>
        <p:spPr>
          <a:xfrm>
            <a:off x="7750325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8" name="object 368">
            <a:extLst>
              <a:ext uri="{FF2B5EF4-FFF2-40B4-BE49-F238E27FC236}">
                <a16:creationId xmlns:a16="http://schemas.microsoft.com/office/drawing/2014/main" id="{E011DCCF-4763-43D8-179E-09F3A61F25FF}"/>
              </a:ext>
            </a:extLst>
          </p:cNvPr>
          <p:cNvSpPr txBox="1"/>
          <p:nvPr/>
        </p:nvSpPr>
        <p:spPr>
          <a:xfrm>
            <a:off x="8401498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9" name="object 369">
            <a:extLst>
              <a:ext uri="{FF2B5EF4-FFF2-40B4-BE49-F238E27FC236}">
                <a16:creationId xmlns:a16="http://schemas.microsoft.com/office/drawing/2014/main" id="{4D26A22E-2F35-1065-86EB-6477FDCE97CC}"/>
              </a:ext>
            </a:extLst>
          </p:cNvPr>
          <p:cNvSpPr txBox="1"/>
          <p:nvPr/>
        </p:nvSpPr>
        <p:spPr>
          <a:xfrm>
            <a:off x="2142116" y="1426001"/>
            <a:ext cx="2516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76561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ritte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1611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0" name="object 370">
            <a:extLst>
              <a:ext uri="{FF2B5EF4-FFF2-40B4-BE49-F238E27FC236}">
                <a16:creationId xmlns:a16="http://schemas.microsoft.com/office/drawing/2014/main" id="{BE4BA0BA-9CFB-A5BA-3F5E-D2B9201CD56D}"/>
              </a:ext>
            </a:extLst>
          </p:cNvPr>
          <p:cNvSpPr txBox="1"/>
          <p:nvPr/>
        </p:nvSpPr>
        <p:spPr>
          <a:xfrm>
            <a:off x="5902475" y="1426001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1" name="object 371">
            <a:extLst>
              <a:ext uri="{FF2B5EF4-FFF2-40B4-BE49-F238E27FC236}">
                <a16:creationId xmlns:a16="http://schemas.microsoft.com/office/drawing/2014/main" id="{7E45F9A7-3096-C2C2-94AA-407BB1D57928}"/>
              </a:ext>
            </a:extLst>
          </p:cNvPr>
          <p:cNvSpPr txBox="1"/>
          <p:nvPr/>
        </p:nvSpPr>
        <p:spPr>
          <a:xfrm>
            <a:off x="3041948" y="14254"/>
            <a:ext cx="4332194" cy="4699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1" algn="ctr" defTabSz="806867"/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882" b="1" spc="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oll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ce: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Bac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 De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ree 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4483" algn="ctr" defTabSz="806867">
              <a:spcBef>
                <a:spcPts val="635"/>
              </a:spcBef>
            </a:pP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794" b="1" spc="-9" dirty="0">
                <a:solidFill>
                  <a:prstClr val="black"/>
                </a:solidFill>
                <a:latin typeface="Arial"/>
                <a:cs typeface="Arial"/>
              </a:rPr>
              <a:t>IVERSITY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COR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CURR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ICULU</a:t>
            </a:r>
            <a:r>
              <a:rPr sz="794" b="1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b="1" baseline="41666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794" baseline="4166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53"/>
              </a:spcBef>
            </a:pP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794" spc="-18" dirty="0">
                <a:solidFill>
                  <a:prstClr val="black"/>
                </a:solidFill>
                <a:latin typeface="Arial"/>
                <a:cs typeface="Arial"/>
              </a:rPr>
              <a:t>x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um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66 hours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ay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be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ran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rred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rom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-13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o-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ear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tu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ons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TEP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degree progra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79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2" name="object 372">
            <a:extLst>
              <a:ext uri="{FF2B5EF4-FFF2-40B4-BE49-F238E27FC236}">
                <a16:creationId xmlns:a16="http://schemas.microsoft.com/office/drawing/2014/main" id="{00EC97DC-BE20-FE50-53F2-24B8060B544F}"/>
              </a:ext>
            </a:extLst>
          </p:cNvPr>
          <p:cNvSpPr/>
          <p:nvPr/>
        </p:nvSpPr>
        <p:spPr>
          <a:xfrm>
            <a:off x="2021541" y="590299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" name="object 373">
            <a:extLst>
              <a:ext uri="{FF2B5EF4-FFF2-40B4-BE49-F238E27FC236}">
                <a16:creationId xmlns:a16="http://schemas.microsoft.com/office/drawing/2014/main" id="{9D34DF8B-441B-064A-5B6F-12CFD7F87361}"/>
              </a:ext>
            </a:extLst>
          </p:cNvPr>
          <p:cNvSpPr/>
          <p:nvPr/>
        </p:nvSpPr>
        <p:spPr>
          <a:xfrm>
            <a:off x="5785933" y="60031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7" y="0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" name="object 374">
            <a:extLst>
              <a:ext uri="{FF2B5EF4-FFF2-40B4-BE49-F238E27FC236}">
                <a16:creationId xmlns:a16="http://schemas.microsoft.com/office/drawing/2014/main" id="{977FA702-A71F-7144-57DC-D322EABFD803}"/>
              </a:ext>
            </a:extLst>
          </p:cNvPr>
          <p:cNvSpPr/>
          <p:nvPr/>
        </p:nvSpPr>
        <p:spPr>
          <a:xfrm>
            <a:off x="5785933" y="6097972"/>
            <a:ext cx="3146051" cy="0"/>
          </a:xfrm>
          <a:custGeom>
            <a:avLst/>
            <a:gdLst/>
            <a:ahLst/>
            <a:cxnLst/>
            <a:rect l="l" t="t" r="r" b="b"/>
            <a:pathLst>
              <a:path w="3565525">
                <a:moveTo>
                  <a:pt x="0" y="0"/>
                </a:moveTo>
                <a:lnTo>
                  <a:pt x="3565270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" name="object 375">
            <a:extLst>
              <a:ext uri="{FF2B5EF4-FFF2-40B4-BE49-F238E27FC236}">
                <a16:creationId xmlns:a16="http://schemas.microsoft.com/office/drawing/2014/main" id="{B47884F6-504B-7B27-6C69-25A9D893AED3}"/>
              </a:ext>
            </a:extLst>
          </p:cNvPr>
          <p:cNvSpPr/>
          <p:nvPr/>
        </p:nvSpPr>
        <p:spPr>
          <a:xfrm>
            <a:off x="2021541" y="619882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" name="object 376">
            <a:extLst>
              <a:ext uri="{FF2B5EF4-FFF2-40B4-BE49-F238E27FC236}">
                <a16:creationId xmlns:a16="http://schemas.microsoft.com/office/drawing/2014/main" id="{9A3AD149-DE56-D6C0-13B7-610E4A583714}"/>
              </a:ext>
            </a:extLst>
          </p:cNvPr>
          <p:cNvSpPr/>
          <p:nvPr/>
        </p:nvSpPr>
        <p:spPr>
          <a:xfrm>
            <a:off x="2021541" y="630640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" name="object 377">
            <a:extLst>
              <a:ext uri="{FF2B5EF4-FFF2-40B4-BE49-F238E27FC236}">
                <a16:creationId xmlns:a16="http://schemas.microsoft.com/office/drawing/2014/main" id="{ACBBE8FF-0F21-1BB6-76A7-62AD87543436}"/>
              </a:ext>
            </a:extLst>
          </p:cNvPr>
          <p:cNvSpPr/>
          <p:nvPr/>
        </p:nvSpPr>
        <p:spPr>
          <a:xfrm>
            <a:off x="5781900" y="640187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45" name="object 345">
            <a:extLst>
              <a:ext uri="{FF2B5EF4-FFF2-40B4-BE49-F238E27FC236}">
                <a16:creationId xmlns:a16="http://schemas.microsoft.com/office/drawing/2014/main" id="{9F78322E-92D0-2687-3EC9-119889779930}"/>
              </a:ext>
            </a:extLst>
          </p:cNvPr>
          <p:cNvGraphicFramePr>
            <a:graphicFrameLocks noGrp="1"/>
          </p:cNvGraphicFramePr>
          <p:nvPr/>
        </p:nvGraphicFramePr>
        <p:xfrm>
          <a:off x="5773271" y="5807515"/>
          <a:ext cx="3157929" cy="6834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4094">
                <a:tc gridSpan="2"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IM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7366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559"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000000"/>
                      </a:solidFill>
                      <a:prstDash val="solid"/>
                    </a:lnL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4986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456">
                <a:tc gridSpan="2">
                  <a:txBody>
                    <a:bodyPr/>
                    <a:lstStyle/>
                    <a:p>
                      <a:pPr marL="147320" marR="289560">
                        <a:lnSpc>
                          <a:spcPct val="1062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r,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can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 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  <a:hlinkClick r:id="rId3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@ut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ep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.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edu"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140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2" y="0"/>
            <a:ext cx="12192000" cy="1575956"/>
            <a:chOff x="0" y="0"/>
            <a:chExt cx="24384000" cy="31519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3151886"/>
            </a:xfrm>
            <a:custGeom>
              <a:avLst/>
              <a:gdLst/>
              <a:ahLst/>
              <a:cxnLst/>
              <a:rect l="l" t="t" r="r" b="b"/>
              <a:pathLst>
                <a:path w="24384000" h="3151886">
                  <a:moveTo>
                    <a:pt x="24384000" y="0"/>
                  </a:moveTo>
                  <a:lnTo>
                    <a:pt x="0" y="0"/>
                  </a:lnTo>
                  <a:lnTo>
                    <a:pt x="0" y="3151886"/>
                  </a:lnTo>
                  <a:lnTo>
                    <a:pt x="24384000" y="3151886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96000"/>
                  </a:srgbClr>
                </a:gs>
                <a:gs pos="100000">
                  <a:srgbClr val="104862">
                    <a:alpha val="100000"/>
                  </a:srgbClr>
                </a:gs>
              </a:gsLst>
              <a:lin ang="16800000"/>
            </a:gra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8128857" cy="1575461"/>
            <a:chOff x="0" y="0"/>
            <a:chExt cx="16257714" cy="315092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257651" cy="3150870"/>
            </a:xfrm>
            <a:custGeom>
              <a:avLst/>
              <a:gdLst/>
              <a:ahLst/>
              <a:cxnLst/>
              <a:rect l="l" t="t" r="r" b="b"/>
              <a:pathLst>
                <a:path w="16257651" h="3150870">
                  <a:moveTo>
                    <a:pt x="0" y="0"/>
                  </a:moveTo>
                  <a:lnTo>
                    <a:pt x="16257651" y="0"/>
                  </a:lnTo>
                  <a:lnTo>
                    <a:pt x="16257651" y="3150870"/>
                  </a:lnTo>
                  <a:lnTo>
                    <a:pt x="0" y="3150870"/>
                  </a:lnTo>
                  <a:close/>
                </a:path>
              </a:pathLst>
            </a:custGeom>
            <a:gradFill rotWithShape="1">
              <a:gsLst>
                <a:gs pos="0">
                  <a:srgbClr val="156082">
                    <a:alpha val="41000"/>
                  </a:srgbClr>
                </a:gs>
                <a:gs pos="74000">
                  <a:srgbClr val="46B1E1">
                    <a:alpha val="0"/>
                  </a:srgbClr>
                </a:gs>
              </a:gsLst>
              <a:lin ang="8400000"/>
            </a:gra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3" y="-12700"/>
            <a:ext cx="12192000" cy="1574311"/>
            <a:chOff x="0" y="0"/>
            <a:chExt cx="24384000" cy="314862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4000" cy="3148584"/>
            </a:xfrm>
            <a:custGeom>
              <a:avLst/>
              <a:gdLst/>
              <a:ahLst/>
              <a:cxnLst/>
              <a:rect l="l" t="t" r="r" b="b"/>
              <a:pathLst>
                <a:path w="24384000" h="3148584">
                  <a:moveTo>
                    <a:pt x="24384000" y="0"/>
                  </a:moveTo>
                  <a:lnTo>
                    <a:pt x="0" y="0"/>
                  </a:lnTo>
                  <a:lnTo>
                    <a:pt x="0" y="3148584"/>
                  </a:lnTo>
                  <a:lnTo>
                    <a:pt x="24384000" y="3148584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99713" y="248037"/>
            <a:ext cx="7063721" cy="1159200"/>
            <a:chOff x="0" y="0"/>
            <a:chExt cx="14127442" cy="2318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127442" cy="2318402"/>
            </a:xfrm>
            <a:custGeom>
              <a:avLst/>
              <a:gdLst/>
              <a:ahLst/>
              <a:cxnLst/>
              <a:rect l="l" t="t" r="r" b="b"/>
              <a:pathLst>
                <a:path w="14127442" h="2318402">
                  <a:moveTo>
                    <a:pt x="0" y="0"/>
                  </a:moveTo>
                  <a:lnTo>
                    <a:pt x="14127442" y="0"/>
                  </a:lnTo>
                  <a:lnTo>
                    <a:pt x="14127442" y="2318402"/>
                  </a:lnTo>
                  <a:lnTo>
                    <a:pt x="0" y="231840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8734" b="-68734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0"/>
              <a:ext cx="14127442" cy="23184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4320"/>
                </a:lnSpc>
              </a:pPr>
              <a:r>
                <a:rPr lang="en-US" sz="4000" b="1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Core Curriculum options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519966" y="1966290"/>
            <a:ext cx="7152062" cy="4452163"/>
            <a:chOff x="0" y="0"/>
            <a:chExt cx="14304124" cy="890432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304138" cy="8904351"/>
            </a:xfrm>
            <a:custGeom>
              <a:avLst/>
              <a:gdLst/>
              <a:ahLst/>
              <a:cxnLst/>
              <a:rect l="l" t="t" r="r" b="b"/>
              <a:pathLst>
                <a:path w="14304138" h="8904351">
                  <a:moveTo>
                    <a:pt x="0" y="0"/>
                  </a:moveTo>
                  <a:lnTo>
                    <a:pt x="14304138" y="0"/>
                  </a:lnTo>
                  <a:lnTo>
                    <a:pt x="14304138" y="8904351"/>
                  </a:lnTo>
                  <a:lnTo>
                    <a:pt x="0" y="89043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4" b="-24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687286" y="9185"/>
            <a:ext cx="8817429" cy="1139754"/>
            <a:chOff x="0" y="0"/>
            <a:chExt cx="24384000" cy="31519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3151886"/>
            </a:xfrm>
            <a:custGeom>
              <a:avLst/>
              <a:gdLst/>
              <a:ahLst/>
              <a:cxnLst/>
              <a:rect l="l" t="t" r="r" b="b"/>
              <a:pathLst>
                <a:path w="24384000" h="3151886">
                  <a:moveTo>
                    <a:pt x="24384000" y="0"/>
                  </a:moveTo>
                  <a:lnTo>
                    <a:pt x="0" y="0"/>
                  </a:lnTo>
                  <a:lnTo>
                    <a:pt x="0" y="3151886"/>
                  </a:lnTo>
                  <a:lnTo>
                    <a:pt x="24384000" y="3151886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96000"/>
                  </a:srgbClr>
                </a:gs>
                <a:gs pos="100000">
                  <a:srgbClr val="104862">
                    <a:alpha val="100000"/>
                  </a:srgbClr>
                </a:gs>
              </a:gsLst>
              <a:lin ang="16800000"/>
            </a:gradFill>
          </p:spPr>
          <p:txBody>
            <a:bodyPr/>
            <a:lstStyle/>
            <a:p>
              <a:endParaRPr lang="en-US" sz="868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687284" y="9184"/>
            <a:ext cx="5878906" cy="1139396"/>
            <a:chOff x="0" y="0"/>
            <a:chExt cx="16257714" cy="315092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257651" cy="3150870"/>
            </a:xfrm>
            <a:custGeom>
              <a:avLst/>
              <a:gdLst/>
              <a:ahLst/>
              <a:cxnLst/>
              <a:rect l="l" t="t" r="r" b="b"/>
              <a:pathLst>
                <a:path w="16257651" h="3150870">
                  <a:moveTo>
                    <a:pt x="0" y="0"/>
                  </a:moveTo>
                  <a:lnTo>
                    <a:pt x="16257651" y="0"/>
                  </a:lnTo>
                  <a:lnTo>
                    <a:pt x="16257651" y="3150870"/>
                  </a:lnTo>
                  <a:lnTo>
                    <a:pt x="0" y="3150870"/>
                  </a:lnTo>
                  <a:close/>
                </a:path>
              </a:pathLst>
            </a:custGeom>
            <a:gradFill rotWithShape="1">
              <a:gsLst>
                <a:gs pos="0">
                  <a:srgbClr val="156082">
                    <a:alpha val="41000"/>
                  </a:srgbClr>
                </a:gs>
                <a:gs pos="74000">
                  <a:srgbClr val="46B1E1">
                    <a:alpha val="0"/>
                  </a:srgbClr>
                </a:gs>
              </a:gsLst>
              <a:lin ang="8400000"/>
            </a:gradFill>
          </p:spPr>
          <p:txBody>
            <a:bodyPr/>
            <a:lstStyle/>
            <a:p>
              <a:endParaRPr lang="en-US" sz="868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2192000" cy="1138564"/>
            <a:chOff x="0" y="0"/>
            <a:chExt cx="24384000" cy="314862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4000" cy="3148584"/>
            </a:xfrm>
            <a:custGeom>
              <a:avLst/>
              <a:gdLst/>
              <a:ahLst/>
              <a:cxnLst/>
              <a:rect l="l" t="t" r="r" b="b"/>
              <a:pathLst>
                <a:path w="24384000" h="3148584">
                  <a:moveTo>
                    <a:pt x="24384000" y="0"/>
                  </a:moveTo>
                  <a:lnTo>
                    <a:pt x="0" y="0"/>
                  </a:lnTo>
                  <a:lnTo>
                    <a:pt x="0" y="3148584"/>
                  </a:lnTo>
                  <a:lnTo>
                    <a:pt x="24384000" y="3148584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868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46934" y="159698"/>
            <a:ext cx="5108584" cy="838349"/>
            <a:chOff x="0" y="0"/>
            <a:chExt cx="14127442" cy="231839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127442" cy="2318400"/>
            </a:xfrm>
            <a:custGeom>
              <a:avLst/>
              <a:gdLst/>
              <a:ahLst/>
              <a:cxnLst/>
              <a:rect l="l" t="t" r="r" b="b"/>
              <a:pathLst>
                <a:path w="14127442" h="2318400">
                  <a:moveTo>
                    <a:pt x="0" y="0"/>
                  </a:moveTo>
                  <a:lnTo>
                    <a:pt x="14127442" y="0"/>
                  </a:lnTo>
                  <a:lnTo>
                    <a:pt x="14127442" y="2318400"/>
                  </a:lnTo>
                  <a:lnTo>
                    <a:pt x="0" y="23184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8734" b="-68734"/>
              </a:stretch>
            </a:blipFill>
          </p:spPr>
          <p:txBody>
            <a:bodyPr/>
            <a:lstStyle/>
            <a:p>
              <a:endParaRPr lang="en-US" sz="868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66675"/>
              <a:ext cx="14127442" cy="22517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3124"/>
                </a:lnSpc>
              </a:pPr>
              <a:r>
                <a:rPr lang="en-US" sz="2893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Core Curriculum Options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445977" y="1516503"/>
            <a:ext cx="7300039" cy="4799528"/>
            <a:chOff x="0" y="0"/>
            <a:chExt cx="12858229" cy="890432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858242" cy="8904351"/>
            </a:xfrm>
            <a:custGeom>
              <a:avLst/>
              <a:gdLst/>
              <a:ahLst/>
              <a:cxnLst/>
              <a:rect l="l" t="t" r="r" b="b"/>
              <a:pathLst>
                <a:path w="12858242" h="8904351">
                  <a:moveTo>
                    <a:pt x="0" y="0"/>
                  </a:moveTo>
                  <a:lnTo>
                    <a:pt x="12858242" y="0"/>
                  </a:lnTo>
                  <a:lnTo>
                    <a:pt x="12858242" y="8904351"/>
                  </a:lnTo>
                  <a:lnTo>
                    <a:pt x="0" y="89043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6" b="-66"/>
              </a:stretch>
            </a:blipFill>
          </p:spPr>
          <p:txBody>
            <a:bodyPr/>
            <a:lstStyle/>
            <a:p>
              <a:endParaRPr lang="en-US" sz="868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5B3B3-E75D-12A8-15E4-2F454E44B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5FEC302-F514-CC2B-C12B-4A0EB3F436DB}"/>
              </a:ext>
            </a:extLst>
          </p:cNvPr>
          <p:cNvGrpSpPr/>
          <p:nvPr/>
        </p:nvGrpSpPr>
        <p:grpSpPr>
          <a:xfrm rot="-10800000">
            <a:off x="1687286" y="9185"/>
            <a:ext cx="8817429" cy="1139754"/>
            <a:chOff x="0" y="0"/>
            <a:chExt cx="24384000" cy="315191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CDA9D37-7B61-938E-699A-7390ABE585D6}"/>
                </a:ext>
              </a:extLst>
            </p:cNvPr>
            <p:cNvSpPr/>
            <p:nvPr/>
          </p:nvSpPr>
          <p:spPr>
            <a:xfrm>
              <a:off x="0" y="0"/>
              <a:ext cx="24384000" cy="3151886"/>
            </a:xfrm>
            <a:custGeom>
              <a:avLst/>
              <a:gdLst/>
              <a:ahLst/>
              <a:cxnLst/>
              <a:rect l="l" t="t" r="r" b="b"/>
              <a:pathLst>
                <a:path w="24384000" h="3151886">
                  <a:moveTo>
                    <a:pt x="24384000" y="0"/>
                  </a:moveTo>
                  <a:lnTo>
                    <a:pt x="0" y="0"/>
                  </a:lnTo>
                  <a:lnTo>
                    <a:pt x="0" y="3151886"/>
                  </a:lnTo>
                  <a:lnTo>
                    <a:pt x="24384000" y="3151886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96000"/>
                  </a:srgbClr>
                </a:gs>
                <a:gs pos="100000">
                  <a:srgbClr val="104862">
                    <a:alpha val="100000"/>
                  </a:srgbClr>
                </a:gs>
              </a:gsLst>
              <a:lin ang="16800000"/>
            </a:gradFill>
          </p:spPr>
          <p:txBody>
            <a:bodyPr/>
            <a:lstStyle/>
            <a:p>
              <a:endParaRPr lang="en-US" sz="868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91DDF8DD-77D0-5DFD-544C-A802AE9F262F}"/>
              </a:ext>
            </a:extLst>
          </p:cNvPr>
          <p:cNvGrpSpPr/>
          <p:nvPr/>
        </p:nvGrpSpPr>
        <p:grpSpPr>
          <a:xfrm>
            <a:off x="1687284" y="9184"/>
            <a:ext cx="5878906" cy="1139396"/>
            <a:chOff x="0" y="0"/>
            <a:chExt cx="16257714" cy="3150921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9B4DDDE-44EC-BCEC-87E6-EA034B3C1B09}"/>
                </a:ext>
              </a:extLst>
            </p:cNvPr>
            <p:cNvSpPr/>
            <p:nvPr/>
          </p:nvSpPr>
          <p:spPr>
            <a:xfrm>
              <a:off x="0" y="0"/>
              <a:ext cx="16257651" cy="3150870"/>
            </a:xfrm>
            <a:custGeom>
              <a:avLst/>
              <a:gdLst/>
              <a:ahLst/>
              <a:cxnLst/>
              <a:rect l="l" t="t" r="r" b="b"/>
              <a:pathLst>
                <a:path w="16257651" h="3150870">
                  <a:moveTo>
                    <a:pt x="0" y="0"/>
                  </a:moveTo>
                  <a:lnTo>
                    <a:pt x="16257651" y="0"/>
                  </a:lnTo>
                  <a:lnTo>
                    <a:pt x="16257651" y="3150870"/>
                  </a:lnTo>
                  <a:lnTo>
                    <a:pt x="0" y="3150870"/>
                  </a:lnTo>
                  <a:close/>
                </a:path>
              </a:pathLst>
            </a:custGeom>
            <a:gradFill rotWithShape="1">
              <a:gsLst>
                <a:gs pos="0">
                  <a:srgbClr val="156082">
                    <a:alpha val="41000"/>
                  </a:srgbClr>
                </a:gs>
                <a:gs pos="74000">
                  <a:srgbClr val="46B1E1">
                    <a:alpha val="0"/>
                  </a:srgbClr>
                </a:gs>
              </a:gsLst>
              <a:lin ang="8400000"/>
            </a:gradFill>
          </p:spPr>
          <p:txBody>
            <a:bodyPr/>
            <a:lstStyle/>
            <a:p>
              <a:endParaRPr lang="en-US" sz="868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4CEE5A70-E6F2-A681-90CF-EA327A317A4C}"/>
              </a:ext>
            </a:extLst>
          </p:cNvPr>
          <p:cNvGrpSpPr/>
          <p:nvPr/>
        </p:nvGrpSpPr>
        <p:grpSpPr>
          <a:xfrm>
            <a:off x="0" y="0"/>
            <a:ext cx="12192000" cy="1138564"/>
            <a:chOff x="0" y="0"/>
            <a:chExt cx="24384000" cy="3148622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B7DB2DB-4991-A973-6F86-CE37CEAB75F5}"/>
                </a:ext>
              </a:extLst>
            </p:cNvPr>
            <p:cNvSpPr/>
            <p:nvPr/>
          </p:nvSpPr>
          <p:spPr>
            <a:xfrm>
              <a:off x="0" y="0"/>
              <a:ext cx="24384000" cy="3148584"/>
            </a:xfrm>
            <a:custGeom>
              <a:avLst/>
              <a:gdLst/>
              <a:ahLst/>
              <a:cxnLst/>
              <a:rect l="l" t="t" r="r" b="b"/>
              <a:pathLst>
                <a:path w="24384000" h="3148584">
                  <a:moveTo>
                    <a:pt x="24384000" y="0"/>
                  </a:moveTo>
                  <a:lnTo>
                    <a:pt x="0" y="0"/>
                  </a:lnTo>
                  <a:lnTo>
                    <a:pt x="0" y="3148584"/>
                  </a:lnTo>
                  <a:lnTo>
                    <a:pt x="24384000" y="3148584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868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B554F48D-BEDE-CD1C-8F13-AEC822AA2ACD}"/>
              </a:ext>
            </a:extLst>
          </p:cNvPr>
          <p:cNvGrpSpPr/>
          <p:nvPr/>
        </p:nvGrpSpPr>
        <p:grpSpPr>
          <a:xfrm>
            <a:off x="987416" y="101047"/>
            <a:ext cx="6314495" cy="925871"/>
            <a:chOff x="-3334865" y="-242037"/>
            <a:chExt cx="17462307" cy="256043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D0EB8168-92CB-E95C-D478-52C6A825B322}"/>
                </a:ext>
              </a:extLst>
            </p:cNvPr>
            <p:cNvSpPr/>
            <p:nvPr/>
          </p:nvSpPr>
          <p:spPr>
            <a:xfrm>
              <a:off x="-3334865" y="-242037"/>
              <a:ext cx="14127442" cy="2318401"/>
            </a:xfrm>
            <a:custGeom>
              <a:avLst/>
              <a:gdLst/>
              <a:ahLst/>
              <a:cxnLst/>
              <a:rect l="l" t="t" r="r" b="b"/>
              <a:pathLst>
                <a:path w="14127442" h="2318400">
                  <a:moveTo>
                    <a:pt x="0" y="0"/>
                  </a:moveTo>
                  <a:lnTo>
                    <a:pt x="14127442" y="0"/>
                  </a:lnTo>
                  <a:lnTo>
                    <a:pt x="14127442" y="2318400"/>
                  </a:lnTo>
                  <a:lnTo>
                    <a:pt x="0" y="23184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8734" b="-68734"/>
              </a:stretch>
            </a:blipFill>
          </p:spPr>
          <p:txBody>
            <a:bodyPr/>
            <a:lstStyle/>
            <a:p>
              <a:endParaRPr lang="en-US" sz="868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F5F2E809-16F6-D77C-6211-20C9BA2C105B}"/>
                </a:ext>
              </a:extLst>
            </p:cNvPr>
            <p:cNvSpPr txBox="1"/>
            <p:nvPr/>
          </p:nvSpPr>
          <p:spPr>
            <a:xfrm>
              <a:off x="0" y="66675"/>
              <a:ext cx="14127442" cy="22517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3124"/>
                </a:lnSpc>
              </a:pPr>
              <a:r>
                <a:rPr lang="en-US" sz="2893" b="1" dirty="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Core Curriculum Options</a:t>
              </a:r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60FA116A-B84A-099F-06AA-BA03D24F60BF}"/>
              </a:ext>
            </a:extLst>
          </p:cNvPr>
          <p:cNvGrpSpPr/>
          <p:nvPr/>
        </p:nvGrpSpPr>
        <p:grpSpPr>
          <a:xfrm>
            <a:off x="2030599" y="1599883"/>
            <a:ext cx="8317778" cy="3726011"/>
            <a:chOff x="0" y="0"/>
            <a:chExt cx="21851087" cy="890432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8ED06390-00D3-FF2C-F0A7-D65383E139FD}"/>
                </a:ext>
              </a:extLst>
            </p:cNvPr>
            <p:cNvSpPr/>
            <p:nvPr/>
          </p:nvSpPr>
          <p:spPr>
            <a:xfrm>
              <a:off x="0" y="0"/>
              <a:ext cx="21851113" cy="8904351"/>
            </a:xfrm>
            <a:custGeom>
              <a:avLst/>
              <a:gdLst/>
              <a:ahLst/>
              <a:cxnLst/>
              <a:rect l="l" t="t" r="r" b="b"/>
              <a:pathLst>
                <a:path w="21851113" h="8904351">
                  <a:moveTo>
                    <a:pt x="0" y="0"/>
                  </a:moveTo>
                  <a:lnTo>
                    <a:pt x="21851113" y="0"/>
                  </a:lnTo>
                  <a:lnTo>
                    <a:pt x="21851113" y="8904351"/>
                  </a:lnTo>
                  <a:lnTo>
                    <a:pt x="0" y="89043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0" r="-40"/>
              </a:stretch>
            </a:blipFill>
          </p:spPr>
          <p:txBody>
            <a:bodyPr/>
            <a:lstStyle/>
            <a:p>
              <a:endParaRPr lang="en-US" sz="868"/>
            </a:p>
          </p:txBody>
        </p:sp>
      </p:grpSp>
      <p:graphicFrame>
        <p:nvGraphicFramePr>
          <p:cNvPr id="13" name="Table 13">
            <a:extLst>
              <a:ext uri="{FF2B5EF4-FFF2-40B4-BE49-F238E27FC236}">
                <a16:creationId xmlns:a16="http://schemas.microsoft.com/office/drawing/2014/main" id="{0A886E4E-EAA1-CB7C-5908-CE0A2385D842}"/>
              </a:ext>
            </a:extLst>
          </p:cNvPr>
          <p:cNvGraphicFramePr>
            <a:graphicFrameLocks noGrp="1"/>
          </p:cNvGraphicFramePr>
          <p:nvPr/>
        </p:nvGraphicFramePr>
        <p:xfrm>
          <a:off x="6255913" y="4182656"/>
          <a:ext cx="1590003" cy="140716"/>
        </p:xfrm>
        <a:graphic>
          <a:graphicData uri="http://schemas.openxmlformats.org/drawingml/2006/table">
            <a:tbl>
              <a:tblPr/>
              <a:tblGrid>
                <a:gridCol w="15900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6384">
                <a:tc>
                  <a:txBody>
                    <a:bodyPr/>
                    <a:lstStyle/>
                    <a:p>
                      <a:pPr algn="l">
                        <a:lnSpc>
                          <a:spcPts val="1260"/>
                        </a:lnSpc>
                        <a:defRPr/>
                      </a:pPr>
                      <a:r>
                        <a:rPr lang="en-US" sz="500" spc="-7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ENGL 1312 or RWS 1302</a:t>
                      </a:r>
                      <a:endParaRPr lang="en-US" sz="500"/>
                    </a:p>
                  </a:txBody>
                  <a:tcPr marL="0" marR="0" marT="0" marB="0">
                    <a:lnL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36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36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6776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74E84-F11C-08C5-141F-D4CBD78E6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11D0C0C-0B00-944D-7586-0CEC5AF064EE}"/>
              </a:ext>
            </a:extLst>
          </p:cNvPr>
          <p:cNvGrpSpPr/>
          <p:nvPr/>
        </p:nvGrpSpPr>
        <p:grpSpPr>
          <a:xfrm rot="-10800000">
            <a:off x="1687286" y="9185"/>
            <a:ext cx="8817429" cy="1139754"/>
            <a:chOff x="0" y="0"/>
            <a:chExt cx="24384000" cy="315191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FEEFAE5-9807-95E0-A4F9-AEB460961583}"/>
                </a:ext>
              </a:extLst>
            </p:cNvPr>
            <p:cNvSpPr/>
            <p:nvPr/>
          </p:nvSpPr>
          <p:spPr>
            <a:xfrm>
              <a:off x="0" y="0"/>
              <a:ext cx="24384000" cy="3151886"/>
            </a:xfrm>
            <a:custGeom>
              <a:avLst/>
              <a:gdLst/>
              <a:ahLst/>
              <a:cxnLst/>
              <a:rect l="l" t="t" r="r" b="b"/>
              <a:pathLst>
                <a:path w="24384000" h="3151886">
                  <a:moveTo>
                    <a:pt x="24384000" y="0"/>
                  </a:moveTo>
                  <a:lnTo>
                    <a:pt x="0" y="0"/>
                  </a:lnTo>
                  <a:lnTo>
                    <a:pt x="0" y="3151886"/>
                  </a:lnTo>
                  <a:lnTo>
                    <a:pt x="24384000" y="3151886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96000"/>
                  </a:srgbClr>
                </a:gs>
                <a:gs pos="100000">
                  <a:srgbClr val="104862">
                    <a:alpha val="100000"/>
                  </a:srgbClr>
                </a:gs>
              </a:gsLst>
              <a:lin ang="16800000"/>
            </a:gradFill>
          </p:spPr>
          <p:txBody>
            <a:bodyPr/>
            <a:lstStyle/>
            <a:p>
              <a:endParaRPr lang="en-US" sz="868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D75BD9F6-2F3E-1361-4B51-EE8AE0112E9E}"/>
              </a:ext>
            </a:extLst>
          </p:cNvPr>
          <p:cNvGrpSpPr/>
          <p:nvPr/>
        </p:nvGrpSpPr>
        <p:grpSpPr>
          <a:xfrm>
            <a:off x="1687284" y="9184"/>
            <a:ext cx="5878906" cy="1139396"/>
            <a:chOff x="0" y="0"/>
            <a:chExt cx="16257714" cy="3150921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2459165-050D-8F33-1B97-C4C6B585135C}"/>
                </a:ext>
              </a:extLst>
            </p:cNvPr>
            <p:cNvSpPr/>
            <p:nvPr/>
          </p:nvSpPr>
          <p:spPr>
            <a:xfrm>
              <a:off x="0" y="0"/>
              <a:ext cx="16257651" cy="3150870"/>
            </a:xfrm>
            <a:custGeom>
              <a:avLst/>
              <a:gdLst/>
              <a:ahLst/>
              <a:cxnLst/>
              <a:rect l="l" t="t" r="r" b="b"/>
              <a:pathLst>
                <a:path w="16257651" h="3150870">
                  <a:moveTo>
                    <a:pt x="0" y="0"/>
                  </a:moveTo>
                  <a:lnTo>
                    <a:pt x="16257651" y="0"/>
                  </a:lnTo>
                  <a:lnTo>
                    <a:pt x="16257651" y="3150870"/>
                  </a:lnTo>
                  <a:lnTo>
                    <a:pt x="0" y="3150870"/>
                  </a:lnTo>
                  <a:close/>
                </a:path>
              </a:pathLst>
            </a:custGeom>
            <a:gradFill rotWithShape="1">
              <a:gsLst>
                <a:gs pos="0">
                  <a:srgbClr val="156082">
                    <a:alpha val="41000"/>
                  </a:srgbClr>
                </a:gs>
                <a:gs pos="74000">
                  <a:srgbClr val="46B1E1">
                    <a:alpha val="0"/>
                  </a:srgbClr>
                </a:gs>
              </a:gsLst>
              <a:lin ang="8400000"/>
            </a:gradFill>
          </p:spPr>
          <p:txBody>
            <a:bodyPr/>
            <a:lstStyle/>
            <a:p>
              <a:endParaRPr lang="en-US" sz="868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BB6197DA-F69E-7B03-C080-8FCC3667E93E}"/>
              </a:ext>
            </a:extLst>
          </p:cNvPr>
          <p:cNvGrpSpPr/>
          <p:nvPr/>
        </p:nvGrpSpPr>
        <p:grpSpPr>
          <a:xfrm>
            <a:off x="0" y="0"/>
            <a:ext cx="12192000" cy="1138564"/>
            <a:chOff x="0" y="0"/>
            <a:chExt cx="24384000" cy="3148622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93B71DD-3AED-6088-6AFD-AFA1D74A5A71}"/>
                </a:ext>
              </a:extLst>
            </p:cNvPr>
            <p:cNvSpPr/>
            <p:nvPr/>
          </p:nvSpPr>
          <p:spPr>
            <a:xfrm>
              <a:off x="0" y="0"/>
              <a:ext cx="24384000" cy="3148584"/>
            </a:xfrm>
            <a:custGeom>
              <a:avLst/>
              <a:gdLst/>
              <a:ahLst/>
              <a:cxnLst/>
              <a:rect l="l" t="t" r="r" b="b"/>
              <a:pathLst>
                <a:path w="24384000" h="3148584">
                  <a:moveTo>
                    <a:pt x="24384000" y="0"/>
                  </a:moveTo>
                  <a:lnTo>
                    <a:pt x="0" y="0"/>
                  </a:lnTo>
                  <a:lnTo>
                    <a:pt x="0" y="3148584"/>
                  </a:lnTo>
                  <a:lnTo>
                    <a:pt x="24384000" y="3148584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868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EF924710-37C2-A5E4-FCD9-6BB64B4BD630}"/>
              </a:ext>
            </a:extLst>
          </p:cNvPr>
          <p:cNvGrpSpPr/>
          <p:nvPr/>
        </p:nvGrpSpPr>
        <p:grpSpPr>
          <a:xfrm>
            <a:off x="2193327" y="188569"/>
            <a:ext cx="5108584" cy="838349"/>
            <a:chOff x="0" y="0"/>
            <a:chExt cx="14127442" cy="2318398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A31781B-CCAB-C5F4-98DA-3D97680D08F5}"/>
                </a:ext>
              </a:extLst>
            </p:cNvPr>
            <p:cNvSpPr/>
            <p:nvPr/>
          </p:nvSpPr>
          <p:spPr>
            <a:xfrm>
              <a:off x="0" y="0"/>
              <a:ext cx="14127442" cy="2318400"/>
            </a:xfrm>
            <a:custGeom>
              <a:avLst/>
              <a:gdLst/>
              <a:ahLst/>
              <a:cxnLst/>
              <a:rect l="l" t="t" r="r" b="b"/>
              <a:pathLst>
                <a:path w="14127442" h="2318400">
                  <a:moveTo>
                    <a:pt x="0" y="0"/>
                  </a:moveTo>
                  <a:lnTo>
                    <a:pt x="14127442" y="0"/>
                  </a:lnTo>
                  <a:lnTo>
                    <a:pt x="14127442" y="2318400"/>
                  </a:lnTo>
                  <a:lnTo>
                    <a:pt x="0" y="23184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8734" b="-68734"/>
              </a:stretch>
            </a:blipFill>
          </p:spPr>
          <p:txBody>
            <a:bodyPr/>
            <a:lstStyle/>
            <a:p>
              <a:endParaRPr lang="en-US" sz="868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B4202BD3-EF92-9CDC-6DFB-3B0615EF5E33}"/>
                </a:ext>
              </a:extLst>
            </p:cNvPr>
            <p:cNvSpPr txBox="1"/>
            <p:nvPr/>
          </p:nvSpPr>
          <p:spPr>
            <a:xfrm>
              <a:off x="0" y="66675"/>
              <a:ext cx="14127442" cy="22517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3124"/>
                </a:lnSpc>
              </a:pPr>
              <a:r>
                <a:rPr lang="en-US" sz="2893" b="1" dirty="0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Core Curriculum Options</a:t>
              </a:r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3F58CE43-B512-4751-0312-482EE48836A6}"/>
              </a:ext>
            </a:extLst>
          </p:cNvPr>
          <p:cNvGrpSpPr/>
          <p:nvPr/>
        </p:nvGrpSpPr>
        <p:grpSpPr>
          <a:xfrm>
            <a:off x="2236659" y="1412278"/>
            <a:ext cx="7718683" cy="4705738"/>
            <a:chOff x="-450710" y="-59165"/>
            <a:chExt cx="16116427" cy="8904351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273EE079-200F-48D6-3F70-DDC4FC4F937B}"/>
                </a:ext>
              </a:extLst>
            </p:cNvPr>
            <p:cNvSpPr/>
            <p:nvPr/>
          </p:nvSpPr>
          <p:spPr>
            <a:xfrm>
              <a:off x="-450710" y="-59165"/>
              <a:ext cx="16116427" cy="8904351"/>
            </a:xfrm>
            <a:custGeom>
              <a:avLst/>
              <a:gdLst/>
              <a:ahLst/>
              <a:cxnLst/>
              <a:rect l="l" t="t" r="r" b="b"/>
              <a:pathLst>
                <a:path w="16116427" h="8904351">
                  <a:moveTo>
                    <a:pt x="0" y="0"/>
                  </a:moveTo>
                  <a:lnTo>
                    <a:pt x="16116427" y="0"/>
                  </a:lnTo>
                  <a:lnTo>
                    <a:pt x="16116427" y="8904351"/>
                  </a:lnTo>
                  <a:lnTo>
                    <a:pt x="0" y="89043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" b="-2"/>
              </a:stretch>
            </a:blipFill>
          </p:spPr>
          <p:txBody>
            <a:bodyPr/>
            <a:lstStyle/>
            <a:p>
              <a:endParaRPr lang="en-US" sz="868" dirty="0"/>
            </a:p>
          </p:txBody>
        </p:sp>
      </p:grpSp>
    </p:spTree>
    <p:extLst>
      <p:ext uri="{BB962C8B-B14F-4D97-AF65-F5344CB8AC3E}">
        <p14:creationId xmlns:p14="http://schemas.microsoft.com/office/powerpoint/2010/main" val="2394927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4534E-1023-1CBA-C227-A1E0D2A6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7B47BDA-7936-3F88-A942-77206AFA4B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9562829"/>
              </p:ext>
            </p:extLst>
          </p:nvPr>
        </p:nvGraphicFramePr>
        <p:xfrm>
          <a:off x="1574800" y="737978"/>
          <a:ext cx="9042399" cy="5571898"/>
        </p:xfrm>
        <a:graphic>
          <a:graphicData uri="http://schemas.openxmlformats.org/drawingml/2006/table">
            <a:tbl>
              <a:tblPr/>
              <a:tblGrid>
                <a:gridCol w="1451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09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77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36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3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54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3080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en-US" sz="700" b="1" spc="29" dirty="0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Family Medicine Physician:</a:t>
                      </a:r>
                      <a:endParaRPr lang="en-US" sz="500" dirty="0"/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700" spc="29" dirty="0">
                          <a:solidFill>
                            <a:srgbClr val="423E3A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Treats patients of all ages for everyday health needs.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C89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700" b="1" u="none" strike="noStrike" spc="29" dirty="0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Dermatologist: </a:t>
                      </a:r>
                      <a:r>
                        <a:rPr lang="en-US" sz="700" u="none" strike="noStrike" spc="29" dirty="0">
                          <a:solidFill>
                            <a:srgbClr val="423E3A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Treats skin, hair, and nail conditions.</a:t>
                      </a:r>
                      <a:endParaRPr lang="en-US" sz="500" dirty="0"/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700" b="1" u="none" strike="noStrike" spc="29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General Surgeon</a:t>
                      </a:r>
                      <a:r>
                        <a:rPr lang="en-US" sz="700" u="none" strike="noStrike" spc="29">
                          <a:solidFill>
                            <a:srgbClr val="423E3A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: Performs surgeries, often on abdominal organs.</a:t>
                      </a:r>
                      <a:endParaRPr lang="en-US" sz="500"/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700" b="1" u="none" strike="noStrike" spc="29" dirty="0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Emergency Medicine Physician:</a:t>
                      </a:r>
                      <a:r>
                        <a:rPr lang="en-US" sz="700" u="none" strike="noStrike" spc="29" dirty="0">
                          <a:solidFill>
                            <a:srgbClr val="423E3A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Treats acute, life-threatening injuries/illnesses.</a:t>
                      </a:r>
                      <a:endParaRPr lang="en-US" sz="500" dirty="0"/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700" b="1" u="none" strike="noStrike" spc="27" dirty="0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Medical Laboratory Scientist/Technologist:</a:t>
                      </a:r>
                      <a:r>
                        <a:rPr lang="en-US" sz="700" u="none" strike="noStrike" spc="27" dirty="0">
                          <a:solidFill>
                            <a:srgbClr val="423E3A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Analyzes  blood, tissue for diagnosis.</a:t>
                      </a:r>
                      <a:endParaRPr lang="en-US" sz="500" dirty="0"/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700" b="1" u="none" strike="noStrike" spc="27" dirty="0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Biotechnologist</a:t>
                      </a:r>
                      <a:r>
                        <a:rPr lang="en-US" sz="700" u="none" strike="noStrike" spc="27" dirty="0">
                          <a:solidFill>
                            <a:srgbClr val="423E3A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: Uses living systems to create new products and treatments, including in agriculture or healthcare.</a:t>
                      </a:r>
                      <a:endParaRPr lang="en-US" sz="500" dirty="0"/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414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700" b="1" u="none" strike="noStrike" spc="29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Internal Medicine Physician: </a:t>
                      </a:r>
                      <a:r>
                        <a:rPr lang="en-US" sz="700" u="none" strike="noStrike" spc="29">
                          <a:solidFill>
                            <a:srgbClr val="423E3A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Diagnoses/treats chronic, complex illnesses in adults.</a:t>
                      </a:r>
                      <a:endParaRPr lang="en-US" sz="500"/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700" b="1" u="none" strike="noStrike" spc="29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Neurologist</a:t>
                      </a:r>
                      <a:r>
                        <a:rPr lang="en-US" sz="700" u="none" strike="noStrike" spc="29">
                          <a:solidFill>
                            <a:srgbClr val="423E3A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: Manages brain and nervous system disorders.</a:t>
                      </a:r>
                      <a:endParaRPr lang="en-US" sz="500"/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700" b="1" u="none" strike="noStrike" spc="29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Orthopedic Surgeon</a:t>
                      </a:r>
                      <a:r>
                        <a:rPr lang="en-US" sz="700" u="none" strike="noStrike" spc="29">
                          <a:solidFill>
                            <a:srgbClr val="423E3A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: Treats muscular/skeletal injuries and diseases.</a:t>
                      </a:r>
                      <a:endParaRPr lang="en-US" sz="500"/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700" b="1" u="none" strike="noStrike" spc="29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Anesthesiologist:</a:t>
                      </a:r>
                      <a:r>
                        <a:rPr lang="en-US" sz="700" u="none" strike="noStrike" spc="29">
                          <a:solidFill>
                            <a:srgbClr val="423E3A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Administers anesthesia and monitors patients during surgery.</a:t>
                      </a:r>
                      <a:endParaRPr lang="en-US" sz="500"/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700" b="1" u="none" strike="noStrike" spc="27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Research and Development (R&amp;D) Associate:</a:t>
                      </a:r>
                      <a:r>
                        <a:rPr lang="en-US" sz="700" u="none" strike="noStrike" spc="27">
                          <a:solidFill>
                            <a:srgbClr val="423E3A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Conducts experiments to develop new products or improve technology.</a:t>
                      </a:r>
                      <a:endParaRPr lang="en-US" sz="500"/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700" b="1" u="none" strike="noStrike" spc="29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Quality Assurance Specialist/Manager:</a:t>
                      </a:r>
                      <a:r>
                        <a:rPr lang="en-US" sz="700" u="none" strike="noStrike" spc="29">
                          <a:solidFill>
                            <a:srgbClr val="423E3A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Ensures lab methods and products adhere to quality standards.</a:t>
                      </a:r>
                      <a:endParaRPr lang="en-US" sz="500"/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794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700" b="1" u="none" strike="noStrike" spc="29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Pediatrician:</a:t>
                      </a:r>
                      <a:r>
                        <a:rPr lang="en-US" sz="700" u="none" strike="noStrike" spc="29">
                          <a:solidFill>
                            <a:srgbClr val="423E3A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Focuses on the physical and mental health of children and infants.</a:t>
                      </a:r>
                      <a:endParaRPr lang="en-US" sz="500"/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700" b="1" u="none" strike="noStrike" spc="29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Endocrinologist:</a:t>
                      </a:r>
                      <a:r>
                        <a:rPr lang="en-US" sz="700" u="none" strike="noStrike" spc="29">
                          <a:solidFill>
                            <a:srgbClr val="423E3A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Treats hormone and metabolism disorders (e.g., diabetes).</a:t>
                      </a:r>
                      <a:endParaRPr lang="en-US" sz="500"/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700" b="1" u="none" strike="noStrike" spc="29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Obstetrician/OBGYN</a:t>
                      </a:r>
                      <a:r>
                        <a:rPr lang="en-US" sz="700" u="none" strike="noStrike" spc="29">
                          <a:solidFill>
                            <a:srgbClr val="423E3A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: Manages pregnancy, childbirth, &amp; female reproductive systems.</a:t>
                      </a:r>
                      <a:endParaRPr lang="en-US" sz="500"/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700" b="1" spc="29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P</a:t>
                      </a:r>
                      <a:r>
                        <a:rPr lang="en-US" sz="700" b="1" u="none" strike="noStrike" spc="29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athologist:</a:t>
                      </a:r>
                      <a:r>
                        <a:rPr lang="en-US" sz="700" u="none" strike="noStrike" spc="29">
                          <a:solidFill>
                            <a:srgbClr val="423E3A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Studies causes of diseases through lab tests.</a:t>
                      </a:r>
                      <a:endParaRPr lang="en-US" sz="500"/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700" b="1" u="none" strike="noStrike" spc="27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Cellular Pathologist/Cytologist</a:t>
                      </a:r>
                      <a:r>
                        <a:rPr lang="en-US" sz="700" u="none" strike="noStrike" spc="27">
                          <a:solidFill>
                            <a:srgbClr val="423E3A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: Investigates tissue and cellular components to identify illnesses like cancer.</a:t>
                      </a:r>
                      <a:endParaRPr lang="en-US" sz="500"/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700" b="1" u="none" strike="noStrike" spc="29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Genetic Counselor</a:t>
                      </a:r>
                      <a:r>
                        <a:rPr lang="en-US" sz="700" u="none" strike="noStrike" spc="29">
                          <a:solidFill>
                            <a:srgbClr val="423E3A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: Assesses, interprets, and advises on genetic risks and test results.</a:t>
                      </a:r>
                      <a:endParaRPr lang="en-US" sz="500"/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794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700" b="1" u="none" strike="noStrike" spc="29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Geriatrician:</a:t>
                      </a:r>
                      <a:r>
                        <a:rPr lang="en-US" sz="700" u="none" strike="noStrike" spc="29">
                          <a:solidFill>
                            <a:srgbClr val="423E3A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Specializes in care for older adults. </a:t>
                      </a:r>
                      <a:endParaRPr lang="en-US" sz="500"/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700" b="1" spc="29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A</a:t>
                      </a:r>
                      <a:r>
                        <a:rPr lang="en-US" sz="700" b="1" u="none" strike="noStrike" spc="29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llergist/Immunologist:</a:t>
                      </a:r>
                      <a:r>
                        <a:rPr lang="en-US" sz="700" u="none" strike="noStrike" spc="29">
                          <a:solidFill>
                            <a:srgbClr val="423E3A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Treats asthma and immune system disorders.</a:t>
                      </a:r>
                      <a:endParaRPr lang="en-US" sz="500"/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700" b="1" u="none" strike="noStrike" spc="29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Neurosurgeon</a:t>
                      </a:r>
                      <a:r>
                        <a:rPr lang="en-US" sz="700" u="none" strike="noStrike" spc="29">
                          <a:solidFill>
                            <a:srgbClr val="423E3A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: Operates on the brain, spine, and nervous system.</a:t>
                      </a:r>
                      <a:endParaRPr lang="en-US" sz="500"/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700" b="1" spc="29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P</a:t>
                      </a:r>
                      <a:r>
                        <a:rPr lang="en-US" sz="700" b="1" u="none" strike="noStrike" spc="29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sychiatrist</a:t>
                      </a:r>
                      <a:r>
                        <a:rPr lang="en-US" sz="700" u="none" strike="noStrike" spc="29">
                          <a:solidFill>
                            <a:srgbClr val="423E3A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: Diagnoses and treats mental health disorders.</a:t>
                      </a:r>
                      <a:endParaRPr lang="en-US" sz="500"/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700" b="1" u="none" strike="noStrike" spc="27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Toxicologist:</a:t>
                      </a:r>
                      <a:r>
                        <a:rPr lang="en-US" sz="700" u="none" strike="noStrike" spc="27">
                          <a:solidFill>
                            <a:srgbClr val="423E3A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Examines chemical impacts on organisms to determine safety and potential diseases.</a:t>
                      </a:r>
                      <a:endParaRPr lang="en-US" sz="500"/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700" b="1" u="none" strike="noStrike" spc="27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Biomedical Engineer/Technician:</a:t>
                      </a:r>
                      <a:r>
                        <a:rPr lang="en-US" sz="700" u="none" strike="noStrike" spc="27">
                          <a:solidFill>
                            <a:srgbClr val="423E3A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Designs, maintains, or repairs medical equipment and instruments.</a:t>
                      </a:r>
                      <a:endParaRPr lang="en-US" sz="500"/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106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700" b="1" u="none" strike="noStrike" spc="29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Cardiologist</a:t>
                      </a:r>
                      <a:r>
                        <a:rPr lang="en-US" sz="700" u="none" strike="noStrike" spc="29">
                          <a:solidFill>
                            <a:srgbClr val="423E3A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: Diagnoses and treats heart/blood vessel diseases.</a:t>
                      </a:r>
                      <a:endParaRPr lang="en-US" sz="500"/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700" b="1" u="none" strike="noStrike" spc="29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Oncologist:</a:t>
                      </a:r>
                      <a:r>
                        <a:rPr lang="en-US" sz="700" u="none" strike="noStrike" spc="29">
                          <a:solidFill>
                            <a:srgbClr val="423E3A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Diagnoses and treats cancer. </a:t>
                      </a:r>
                      <a:endParaRPr lang="en-US" sz="500"/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700" b="1" u="none" strike="noStrike" spc="29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Ophthalmologist</a:t>
                      </a:r>
                      <a:r>
                        <a:rPr lang="en-US" sz="700" u="none" strike="noStrike" spc="29">
                          <a:solidFill>
                            <a:srgbClr val="423E3A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: Performs surgical care for the eye. </a:t>
                      </a:r>
                      <a:endParaRPr lang="en-US" sz="500"/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700" b="1" u="none" strike="noStrike" spc="29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Medical Sales Representative:</a:t>
                      </a:r>
                      <a:r>
                        <a:rPr lang="en-US" sz="700" u="none" strike="noStrike" spc="29">
                          <a:solidFill>
                            <a:srgbClr val="423E3A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Uses technical knowledge to sell advanced medical equipment or drugs.</a:t>
                      </a:r>
                      <a:endParaRPr lang="en-US" sz="500"/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700" b="1" u="none" strike="noStrike" spc="27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Virologist/Microbiologist</a:t>
                      </a:r>
                      <a:r>
                        <a:rPr lang="en-US" sz="700" u="none" strike="noStrike" spc="27">
                          <a:solidFill>
                            <a:srgbClr val="423E3A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: Researches pathogens and develops vaccines. </a:t>
                      </a:r>
                      <a:endParaRPr lang="en-US" sz="500"/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700" b="1" u="none" strike="noStrike" spc="27" dirty="0">
                          <a:solidFill>
                            <a:srgbClr val="423E3A"/>
                          </a:solidFill>
                          <a:latin typeface="DM Sans Bold"/>
                          <a:ea typeface="DM Sans Bold"/>
                          <a:cs typeface="DM Sans Bold"/>
                          <a:sym typeface="DM Sans Bold"/>
                        </a:rPr>
                        <a:t>Epidemiologist:</a:t>
                      </a:r>
                      <a:r>
                        <a:rPr lang="en-US" sz="700" u="none" strike="noStrike" spc="27" dirty="0">
                          <a:solidFill>
                            <a:srgbClr val="423E3A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 Researches disease patterns and works to prevent outbreaks, often for public health agencies.</a:t>
                      </a:r>
                      <a:endParaRPr lang="en-US" sz="500" dirty="0"/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3" name="Group 3">
            <a:extLst>
              <a:ext uri="{FF2B5EF4-FFF2-40B4-BE49-F238E27FC236}">
                <a16:creationId xmlns:a16="http://schemas.microsoft.com/office/drawing/2014/main" id="{0BAE1891-C8FA-EF98-9870-6890C67348CD}"/>
              </a:ext>
            </a:extLst>
          </p:cNvPr>
          <p:cNvGrpSpPr/>
          <p:nvPr/>
        </p:nvGrpSpPr>
        <p:grpSpPr>
          <a:xfrm>
            <a:off x="2791899" y="161187"/>
            <a:ext cx="6237776" cy="402482"/>
            <a:chOff x="0" y="0"/>
            <a:chExt cx="4165860" cy="2687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39D3429-19A3-4AD2-3E1B-73BD427DB6AE}"/>
                </a:ext>
              </a:extLst>
            </p:cNvPr>
            <p:cNvSpPr/>
            <p:nvPr/>
          </p:nvSpPr>
          <p:spPr>
            <a:xfrm>
              <a:off x="0" y="0"/>
              <a:ext cx="4165860" cy="268795"/>
            </a:xfrm>
            <a:custGeom>
              <a:avLst/>
              <a:gdLst/>
              <a:ahLst/>
              <a:cxnLst/>
              <a:rect l="l" t="t" r="r" b="b"/>
              <a:pathLst>
                <a:path w="4165860" h="268795">
                  <a:moveTo>
                    <a:pt x="7779" y="0"/>
                  </a:moveTo>
                  <a:lnTo>
                    <a:pt x="4158081" y="0"/>
                  </a:lnTo>
                  <a:cubicBezTo>
                    <a:pt x="4162377" y="0"/>
                    <a:pt x="4165860" y="3483"/>
                    <a:pt x="4165860" y="7779"/>
                  </a:cubicBezTo>
                  <a:lnTo>
                    <a:pt x="4165860" y="261016"/>
                  </a:lnTo>
                  <a:cubicBezTo>
                    <a:pt x="4165860" y="263079"/>
                    <a:pt x="4165040" y="265058"/>
                    <a:pt x="4163582" y="266516"/>
                  </a:cubicBezTo>
                  <a:cubicBezTo>
                    <a:pt x="4162123" y="267975"/>
                    <a:pt x="4160144" y="268795"/>
                    <a:pt x="4158081" y="268795"/>
                  </a:cubicBezTo>
                  <a:lnTo>
                    <a:pt x="7779" y="268795"/>
                  </a:lnTo>
                  <a:cubicBezTo>
                    <a:pt x="5716" y="268795"/>
                    <a:pt x="3737" y="267975"/>
                    <a:pt x="2278" y="266516"/>
                  </a:cubicBezTo>
                  <a:cubicBezTo>
                    <a:pt x="820" y="265058"/>
                    <a:pt x="0" y="263079"/>
                    <a:pt x="0" y="261016"/>
                  </a:cubicBezTo>
                  <a:lnTo>
                    <a:pt x="0" y="7779"/>
                  </a:lnTo>
                  <a:cubicBezTo>
                    <a:pt x="0" y="5716"/>
                    <a:pt x="820" y="3737"/>
                    <a:pt x="2278" y="2278"/>
                  </a:cubicBezTo>
                  <a:cubicBezTo>
                    <a:pt x="3737" y="820"/>
                    <a:pt x="5716" y="0"/>
                    <a:pt x="7779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F5968"/>
              </a:solidFill>
              <a:prstDash val="solid"/>
              <a:miter/>
            </a:ln>
          </p:spPr>
          <p:txBody>
            <a:bodyPr/>
            <a:lstStyle/>
            <a:p>
              <a:pPr defTabSz="440860"/>
              <a:endParaRPr lang="en-US" sz="868">
                <a:solidFill>
                  <a:srgbClr val="000000"/>
                </a:solidFill>
                <a:latin typeface="Neue Haas Grotesk Text Pro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FAEEF4-7592-61C8-0F25-D75096536B26}"/>
                </a:ext>
              </a:extLst>
            </p:cNvPr>
            <p:cNvSpPr txBox="1"/>
            <p:nvPr/>
          </p:nvSpPr>
          <p:spPr>
            <a:xfrm>
              <a:off x="0" y="0"/>
              <a:ext cx="4165860" cy="268795"/>
            </a:xfrm>
            <a:prstGeom prst="rect">
              <a:avLst/>
            </a:prstGeom>
          </p:spPr>
          <p:txBody>
            <a:bodyPr lIns="24493" tIns="24493" rIns="24493" bIns="24493" rtlCol="0" anchor="ctr"/>
            <a:lstStyle/>
            <a:p>
              <a:pPr algn="ctr" defTabSz="440860">
                <a:lnSpc>
                  <a:spcPts val="1111"/>
                </a:lnSpc>
              </a:pPr>
              <a:endParaRPr sz="868">
                <a:solidFill>
                  <a:srgbClr val="000000"/>
                </a:solidFill>
                <a:latin typeface="Neue Haas Grotesk Text Pro"/>
              </a:endParaRP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17E1755D-5BF3-285B-0B85-0B2D7B0C1C06}"/>
              </a:ext>
            </a:extLst>
          </p:cNvPr>
          <p:cNvSpPr txBox="1"/>
          <p:nvPr/>
        </p:nvSpPr>
        <p:spPr>
          <a:xfrm>
            <a:off x="2710393" y="232456"/>
            <a:ext cx="6400787" cy="259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40860">
              <a:lnSpc>
                <a:spcPts val="1987"/>
              </a:lnSpc>
            </a:pPr>
            <a:r>
              <a:rPr lang="en-US" sz="1758" spc="246" dirty="0">
                <a:solidFill>
                  <a:srgbClr val="253439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EXAMPLES OF CAREERS IN BIOMEDICAL SCIENCE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5ADCDE8-67D1-3ED9-CB97-A50C99FFFC81}"/>
              </a:ext>
            </a:extLst>
          </p:cNvPr>
          <p:cNvSpPr txBox="1"/>
          <p:nvPr/>
        </p:nvSpPr>
        <p:spPr>
          <a:xfrm>
            <a:off x="2609420" y="6526692"/>
            <a:ext cx="642025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041"/>
              </a:lnSpc>
              <a:spcBef>
                <a:spcPct val="0"/>
              </a:spcBef>
            </a:pPr>
            <a:r>
              <a:rPr lang="en-US" sz="1286" spc="17" dirty="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Some careers may require advanced degrees, professional school or certifications *</a:t>
            </a:r>
          </a:p>
        </p:txBody>
      </p:sp>
    </p:spTree>
    <p:extLst>
      <p:ext uri="{BB962C8B-B14F-4D97-AF65-F5344CB8AC3E}">
        <p14:creationId xmlns:p14="http://schemas.microsoft.com/office/powerpoint/2010/main" val="17902040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95314" y="586020"/>
            <a:ext cx="198726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latin typeface="Arial"/>
                <a:cs typeface="Arial"/>
              </a:rPr>
              <a:t>Name</a:t>
            </a:r>
            <a:endParaRPr sz="512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93236" y="958569"/>
            <a:ext cx="1544782" cy="6104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409" b="1" dirty="0">
                <a:solidFill>
                  <a:srgbClr val="00AF50"/>
                </a:solidFill>
                <a:latin typeface="Arial"/>
                <a:cs typeface="Arial"/>
              </a:rPr>
              <a:t>O</a:t>
            </a:r>
            <a:r>
              <a:rPr sz="409" b="1" spc="3" dirty="0">
                <a:solidFill>
                  <a:srgbClr val="00AF50"/>
                </a:solidFill>
                <a:latin typeface="Arial"/>
                <a:cs typeface="Arial"/>
              </a:rPr>
              <a:t>T</a:t>
            </a:r>
            <a:r>
              <a:rPr sz="409" b="1" dirty="0">
                <a:solidFill>
                  <a:srgbClr val="00AF50"/>
                </a:solidFill>
                <a:latin typeface="Arial"/>
                <a:cs typeface="Arial"/>
              </a:rPr>
              <a:t>E:  </a:t>
            </a:r>
            <a:r>
              <a:rPr sz="409" b="1" spc="3" dirty="0">
                <a:solidFill>
                  <a:srgbClr val="00AF50"/>
                </a:solidFill>
                <a:latin typeface="Arial"/>
                <a:cs typeface="Arial"/>
              </a:rPr>
              <a:t>B</a:t>
            </a:r>
            <a:r>
              <a:rPr sz="409" b="1" dirty="0">
                <a:solidFill>
                  <a:srgbClr val="00AF50"/>
                </a:solidFill>
                <a:latin typeface="Arial"/>
                <a:cs typeface="Arial"/>
              </a:rPr>
              <a:t>ased</a:t>
            </a:r>
            <a:r>
              <a:rPr sz="409" b="1" spc="-3" dirty="0">
                <a:solidFill>
                  <a:srgbClr val="00AF50"/>
                </a:solidFill>
                <a:latin typeface="Arial"/>
                <a:cs typeface="Arial"/>
              </a:rPr>
              <a:t> o</a:t>
            </a:r>
            <a:r>
              <a:rPr sz="409" b="1" dirty="0">
                <a:solidFill>
                  <a:srgbClr val="00AF50"/>
                </a:solidFill>
                <a:latin typeface="Arial"/>
                <a:cs typeface="Arial"/>
              </a:rPr>
              <a:t>n</a:t>
            </a:r>
            <a:r>
              <a:rPr sz="409" b="1" spc="-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09" b="1" dirty="0">
                <a:solidFill>
                  <a:srgbClr val="00AF50"/>
                </a:solidFill>
                <a:latin typeface="Arial"/>
                <a:cs typeface="Arial"/>
              </a:rPr>
              <a:t>2025-202</a:t>
            </a:r>
            <a:r>
              <a:rPr sz="409" b="1" spc="3" dirty="0">
                <a:solidFill>
                  <a:srgbClr val="00AF50"/>
                </a:solidFill>
                <a:latin typeface="Arial"/>
                <a:cs typeface="Arial"/>
              </a:rPr>
              <a:t>6</a:t>
            </a:r>
            <a:r>
              <a:rPr sz="409" b="1" spc="-3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409" b="1" spc="3" dirty="0">
                <a:solidFill>
                  <a:srgbClr val="00AF50"/>
                </a:solidFill>
                <a:latin typeface="Arial"/>
                <a:cs typeface="Arial"/>
              </a:rPr>
              <a:t>C</a:t>
            </a:r>
            <a:r>
              <a:rPr sz="409" b="1" dirty="0">
                <a:solidFill>
                  <a:srgbClr val="00AF50"/>
                </a:solidFill>
                <a:latin typeface="Arial"/>
                <a:cs typeface="Arial"/>
              </a:rPr>
              <a:t>ata</a:t>
            </a:r>
            <a:r>
              <a:rPr sz="409" b="1" spc="-3" dirty="0">
                <a:solidFill>
                  <a:srgbClr val="00AF50"/>
                </a:solidFill>
                <a:latin typeface="Arial"/>
                <a:cs typeface="Arial"/>
              </a:rPr>
              <a:t>lo</a:t>
            </a:r>
            <a:r>
              <a:rPr sz="409" b="1" dirty="0">
                <a:solidFill>
                  <a:srgbClr val="00AF50"/>
                </a:solidFill>
                <a:latin typeface="Arial"/>
                <a:cs typeface="Arial"/>
              </a:rPr>
              <a:t>g</a:t>
            </a:r>
            <a:endParaRPr sz="409">
              <a:latin typeface="Arial"/>
              <a:cs typeface="Arial"/>
            </a:endParaRPr>
          </a:p>
          <a:p>
            <a:pPr marL="8659">
              <a:spcBef>
                <a:spcPts val="222"/>
              </a:spcBef>
            </a:pPr>
            <a:r>
              <a:rPr sz="409" spc="3" dirty="0">
                <a:latin typeface="Arial"/>
                <a:cs typeface="Arial"/>
              </a:rPr>
              <a:t>D</a:t>
            </a:r>
            <a:r>
              <a:rPr sz="409" dirty="0">
                <a:latin typeface="Arial"/>
                <a:cs typeface="Arial"/>
              </a:rPr>
              <a:t>epar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ent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hair:  </a:t>
            </a:r>
            <a:r>
              <a:rPr sz="409" spc="3" dirty="0">
                <a:latin typeface="Arial"/>
                <a:cs typeface="Arial"/>
              </a:rPr>
              <a:t>D</a:t>
            </a:r>
            <a:r>
              <a:rPr sz="409" dirty="0">
                <a:latin typeface="Arial"/>
                <a:cs typeface="Arial"/>
              </a:rPr>
              <a:t>r.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K</a:t>
            </a:r>
            <a:r>
              <a:rPr sz="409" dirty="0">
                <a:latin typeface="Arial"/>
                <a:cs typeface="Arial"/>
              </a:rPr>
              <a:t>endal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H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r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hi</a:t>
            </a:r>
            <a:endParaRPr sz="409">
              <a:latin typeface="Arial"/>
              <a:cs typeface="Arial"/>
            </a:endParaRPr>
          </a:p>
          <a:p>
            <a:pPr marL="8659">
              <a:spcBef>
                <a:spcPts val="187"/>
              </a:spcBef>
              <a:tabLst>
                <a:tab pos="1157664" algn="l"/>
              </a:tabLst>
            </a:pPr>
            <a:r>
              <a:rPr sz="409" dirty="0">
                <a:latin typeface="Arial"/>
                <a:cs typeface="Arial"/>
                <a:hlinkClick r:id="rId3"/>
              </a:rPr>
              <a:t>Acade</a:t>
            </a:r>
            <a:r>
              <a:rPr sz="409" spc="10" dirty="0">
                <a:latin typeface="Arial"/>
                <a:cs typeface="Arial"/>
                <a:hlinkClick r:id="rId3"/>
              </a:rPr>
              <a:t>m</a:t>
            </a:r>
            <a:r>
              <a:rPr sz="409" spc="-3" dirty="0">
                <a:latin typeface="Arial"/>
                <a:cs typeface="Arial"/>
                <a:hlinkClick r:id="rId3"/>
              </a:rPr>
              <a:t>i</a:t>
            </a:r>
            <a:r>
              <a:rPr sz="409" dirty="0">
                <a:latin typeface="Arial"/>
                <a:cs typeface="Arial"/>
                <a:hlinkClick r:id="rId3"/>
              </a:rPr>
              <a:t>c</a:t>
            </a:r>
            <a:r>
              <a:rPr sz="409" spc="3" dirty="0">
                <a:latin typeface="Arial"/>
                <a:cs typeface="Arial"/>
                <a:hlinkClick r:id="rId3"/>
              </a:rPr>
              <a:t> A</a:t>
            </a:r>
            <a:r>
              <a:rPr sz="409" dirty="0">
                <a:latin typeface="Arial"/>
                <a:cs typeface="Arial"/>
                <a:hlinkClick r:id="rId3"/>
              </a:rPr>
              <a:t>d</a:t>
            </a:r>
            <a:r>
              <a:rPr sz="409" spc="10" dirty="0">
                <a:latin typeface="Arial"/>
                <a:cs typeface="Arial"/>
                <a:hlinkClick r:id="rId3"/>
              </a:rPr>
              <a:t>v</a:t>
            </a:r>
            <a:r>
              <a:rPr sz="409" spc="-3" dirty="0">
                <a:latin typeface="Arial"/>
                <a:cs typeface="Arial"/>
                <a:hlinkClick r:id="rId3"/>
              </a:rPr>
              <a:t>i</a:t>
            </a:r>
            <a:r>
              <a:rPr sz="409" spc="3" dirty="0">
                <a:latin typeface="Arial"/>
                <a:cs typeface="Arial"/>
                <a:hlinkClick r:id="rId3"/>
              </a:rPr>
              <a:t>s</a:t>
            </a:r>
            <a:r>
              <a:rPr sz="409" dirty="0">
                <a:latin typeface="Arial"/>
                <a:cs typeface="Arial"/>
                <a:hlinkClick r:id="rId3"/>
              </a:rPr>
              <a:t>ing:</a:t>
            </a:r>
            <a:r>
              <a:rPr sz="409" u="sng" spc="-3" dirty="0">
                <a:latin typeface="Arial"/>
                <a:cs typeface="Arial"/>
                <a:hlinkClick r:id="rId3"/>
              </a:rPr>
              <a:t> </a:t>
            </a:r>
            <a:r>
              <a:rPr sz="409" u="sng" spc="3" dirty="0">
                <a:latin typeface="Arial"/>
                <a:cs typeface="Arial"/>
                <a:hlinkClick r:id="rId3"/>
              </a:rPr>
              <a:t>www</a:t>
            </a:r>
            <a:r>
              <a:rPr sz="409" u="sng" spc="-3" dirty="0">
                <a:latin typeface="Arial"/>
                <a:cs typeface="Arial"/>
                <a:hlinkClick r:id="rId3"/>
              </a:rPr>
              <a:t>.</a:t>
            </a:r>
            <a:r>
              <a:rPr sz="409" u="sng" dirty="0">
                <a:latin typeface="Arial"/>
                <a:cs typeface="Arial"/>
                <a:hlinkClick r:id="rId3"/>
              </a:rPr>
              <a:t>u</a:t>
            </a:r>
            <a:r>
              <a:rPr sz="409" u="sng" spc="-3" dirty="0">
                <a:latin typeface="Arial"/>
                <a:cs typeface="Arial"/>
                <a:hlinkClick r:id="rId3"/>
              </a:rPr>
              <a:t>t</a:t>
            </a:r>
            <a:r>
              <a:rPr sz="409" u="sng" dirty="0">
                <a:latin typeface="Arial"/>
                <a:cs typeface="Arial"/>
                <a:hlinkClick r:id="rId3"/>
              </a:rPr>
              <a:t>ep</a:t>
            </a:r>
            <a:r>
              <a:rPr sz="409" u="sng" spc="-3" dirty="0">
                <a:latin typeface="Arial"/>
                <a:cs typeface="Arial"/>
                <a:hlinkClick r:id="rId3"/>
              </a:rPr>
              <a:t>.</a:t>
            </a:r>
            <a:r>
              <a:rPr sz="409" u="sng" dirty="0">
                <a:latin typeface="Arial"/>
                <a:cs typeface="Arial"/>
                <a:hlinkClick r:id="rId3"/>
              </a:rPr>
              <a:t>edu</a:t>
            </a:r>
            <a:r>
              <a:rPr sz="409" u="sng" spc="-3" dirty="0">
                <a:latin typeface="Arial"/>
                <a:cs typeface="Arial"/>
                <a:hlinkClick r:id="rId3"/>
              </a:rPr>
              <a:t>/</a:t>
            </a:r>
            <a:r>
              <a:rPr sz="409" u="sng" spc="3" dirty="0">
                <a:latin typeface="Arial"/>
                <a:cs typeface="Arial"/>
                <a:hlinkClick r:id="rId3"/>
              </a:rPr>
              <a:t>sc</a:t>
            </a:r>
            <a:r>
              <a:rPr sz="409" u="sng" dirty="0">
                <a:latin typeface="Arial"/>
                <a:cs typeface="Arial"/>
                <a:hlinkClick r:id="rId3"/>
              </a:rPr>
              <a:t>ien</a:t>
            </a:r>
            <a:r>
              <a:rPr sz="409" u="sng" spc="3" dirty="0">
                <a:latin typeface="Arial"/>
                <a:cs typeface="Arial"/>
                <a:hlinkClick r:id="rId3"/>
              </a:rPr>
              <a:t>c</a:t>
            </a:r>
            <a:r>
              <a:rPr sz="409" u="sng" dirty="0">
                <a:latin typeface="Arial"/>
                <a:cs typeface="Arial"/>
                <a:hlinkClick r:id="rId3"/>
              </a:rPr>
              <a:t>e</a:t>
            </a:r>
            <a:r>
              <a:rPr sz="409" u="sng" spc="-3" dirty="0">
                <a:latin typeface="Arial"/>
                <a:cs typeface="Arial"/>
                <a:hlinkClick r:id="rId3"/>
              </a:rPr>
              <a:t>/</a:t>
            </a:r>
            <a:r>
              <a:rPr sz="409" u="sng" spc="3" dirty="0">
                <a:latin typeface="Arial"/>
                <a:cs typeface="Arial"/>
                <a:hlinkClick r:id="rId3"/>
              </a:rPr>
              <a:t>c</a:t>
            </a:r>
            <a:r>
              <a:rPr sz="409" u="sng" dirty="0">
                <a:latin typeface="Arial"/>
                <a:cs typeface="Arial"/>
                <a:hlinkClick r:id="rId3"/>
              </a:rPr>
              <a:t>o</a:t>
            </a:r>
            <a:r>
              <a:rPr sz="409" u="sng" spc="3" dirty="0">
                <a:latin typeface="Arial"/>
                <a:cs typeface="Arial"/>
                <a:hlinkClick r:id="rId3"/>
              </a:rPr>
              <a:t>re</a:t>
            </a:r>
            <a:r>
              <a:rPr sz="409" u="sng" dirty="0">
                <a:latin typeface="Arial"/>
                <a:cs typeface="Arial"/>
              </a:rPr>
              <a:t> 	</a:t>
            </a:r>
            <a:endParaRPr sz="409">
              <a:latin typeface="Arial"/>
              <a:cs typeface="Arial"/>
            </a:endParaRPr>
          </a:p>
          <a:p>
            <a:pPr marL="8659" marR="82690">
              <a:lnSpc>
                <a:spcPct val="145400"/>
              </a:lnSpc>
              <a:spcBef>
                <a:spcPts val="31"/>
              </a:spcBef>
            </a:pP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olleg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of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Scien</a:t>
            </a:r>
            <a:r>
              <a:rPr sz="409" spc="3" dirty="0">
                <a:latin typeface="Arial"/>
                <a:cs typeface="Arial"/>
              </a:rPr>
              <a:t>ce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D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re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or of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A</a:t>
            </a:r>
            <a:r>
              <a:rPr sz="409" dirty="0">
                <a:latin typeface="Arial"/>
                <a:cs typeface="Arial"/>
              </a:rPr>
              <a:t>d</a:t>
            </a:r>
            <a:r>
              <a:rPr sz="409" spc="10" dirty="0">
                <a:latin typeface="Arial"/>
                <a:cs typeface="Arial"/>
              </a:rPr>
              <a:t>v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ing:  </a:t>
            </a:r>
            <a:r>
              <a:rPr sz="409" spc="3" dirty="0">
                <a:latin typeface="Arial"/>
                <a:cs typeface="Arial"/>
              </a:rPr>
              <a:t>D</a:t>
            </a:r>
            <a:r>
              <a:rPr sz="409" dirty="0">
                <a:latin typeface="Arial"/>
                <a:cs typeface="Arial"/>
              </a:rPr>
              <a:t>r.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Kr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3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tin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.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Gar</a:t>
            </a:r>
            <a:r>
              <a:rPr sz="409" spc="-3" dirty="0">
                <a:latin typeface="Arial"/>
                <a:cs typeface="Arial"/>
              </a:rPr>
              <a:t>z</a:t>
            </a:r>
            <a:r>
              <a:rPr sz="409" spc="3" dirty="0">
                <a:latin typeface="Arial"/>
                <a:cs typeface="Arial"/>
              </a:rPr>
              <a:t>a</a:t>
            </a:r>
            <a:r>
              <a:rPr sz="409" spc="3" dirty="0">
                <a:latin typeface="Arial"/>
                <a:cs typeface="Arial"/>
                <a:hlinkClick r:id="rId4"/>
              </a:rPr>
              <a:t> Pr</a:t>
            </a:r>
            <a:r>
              <a:rPr sz="409" dirty="0">
                <a:latin typeface="Arial"/>
                <a:cs typeface="Arial"/>
                <a:hlinkClick r:id="rId4"/>
              </a:rPr>
              <a:t>e</a:t>
            </a:r>
            <a:r>
              <a:rPr sz="409" spc="3" dirty="0">
                <a:latin typeface="Arial"/>
                <a:cs typeface="Arial"/>
              </a:rPr>
              <a:t>-H</a:t>
            </a:r>
            <a:r>
              <a:rPr sz="409" dirty="0">
                <a:latin typeface="Arial"/>
                <a:cs typeface="Arial"/>
              </a:rPr>
              <a:t>eal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h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Pr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-3" dirty="0">
                <a:latin typeface="Arial"/>
                <a:cs typeface="Arial"/>
              </a:rPr>
              <a:t>f</a:t>
            </a:r>
            <a:r>
              <a:rPr sz="409" dirty="0">
                <a:latin typeface="Arial"/>
                <a:cs typeface="Arial"/>
              </a:rPr>
              <a:t>e</a:t>
            </a:r>
            <a:r>
              <a:rPr sz="409" spc="7" dirty="0">
                <a:latin typeface="Arial"/>
                <a:cs typeface="Arial"/>
              </a:rPr>
              <a:t>ss</a:t>
            </a:r>
            <a:r>
              <a:rPr sz="409" dirty="0">
                <a:latin typeface="Arial"/>
                <a:cs typeface="Arial"/>
              </a:rPr>
              <a:t>ional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A</a:t>
            </a:r>
            <a:r>
              <a:rPr sz="409" dirty="0">
                <a:latin typeface="Arial"/>
                <a:cs typeface="Arial"/>
              </a:rPr>
              <a:t>d</a:t>
            </a:r>
            <a:r>
              <a:rPr sz="409" spc="13" dirty="0">
                <a:latin typeface="Arial"/>
                <a:cs typeface="Arial"/>
              </a:rPr>
              <a:t>v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ing:  </a:t>
            </a:r>
            <a:r>
              <a:rPr sz="409" spc="3" dirty="0">
                <a:latin typeface="Arial"/>
                <a:cs typeface="Arial"/>
              </a:rPr>
              <a:t>D</a:t>
            </a:r>
            <a:r>
              <a:rPr sz="409" dirty="0">
                <a:latin typeface="Arial"/>
                <a:cs typeface="Arial"/>
              </a:rPr>
              <a:t>r.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G</a:t>
            </a:r>
            <a:r>
              <a:rPr sz="409" spc="-3" dirty="0">
                <a:latin typeface="Arial"/>
                <a:cs typeface="Arial"/>
              </a:rPr>
              <a:t>ai</a:t>
            </a:r>
            <a:r>
              <a:rPr sz="409" dirty="0">
                <a:latin typeface="Arial"/>
                <a:cs typeface="Arial"/>
              </a:rPr>
              <a:t>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Ar</a:t>
            </a:r>
            <a:r>
              <a:rPr sz="409" dirty="0">
                <a:latin typeface="Arial"/>
                <a:cs typeface="Arial"/>
              </a:rPr>
              <a:t>nol</a:t>
            </a:r>
            <a:r>
              <a:rPr sz="409" spc="3" dirty="0">
                <a:latin typeface="Arial"/>
                <a:cs typeface="Arial"/>
              </a:rPr>
              <a:t>d</a:t>
            </a:r>
            <a:endParaRPr sz="409">
              <a:latin typeface="Arial"/>
              <a:cs typeface="Arial"/>
            </a:endParaRPr>
          </a:p>
          <a:p>
            <a:pPr marL="542466">
              <a:spcBef>
                <a:spcPts val="153"/>
              </a:spcBef>
              <a:tabLst>
                <a:tab pos="1404004" algn="l"/>
              </a:tabLst>
            </a:pPr>
            <a:r>
              <a:rPr sz="409" b="1" spc="-10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tem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dirty="0">
                <a:latin typeface="Arial"/>
                <a:cs typeface="Arial"/>
              </a:rPr>
              <a:t>    S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-3" dirty="0">
                <a:latin typeface="Arial"/>
                <a:cs typeface="Arial"/>
              </a:rPr>
              <a:t>b</a:t>
            </a:r>
            <a:r>
              <a:rPr sz="409" b="1" spc="3" dirty="0">
                <a:latin typeface="Arial"/>
                <a:cs typeface="Arial"/>
              </a:rPr>
              <a:t>j</a:t>
            </a:r>
            <a:r>
              <a:rPr sz="409" b="1" dirty="0">
                <a:latin typeface="Arial"/>
                <a:cs typeface="Arial"/>
              </a:rPr>
              <a:t>ec</a:t>
            </a:r>
            <a:r>
              <a:rPr sz="409" b="1" spc="3" dirty="0">
                <a:latin typeface="Arial"/>
                <a:cs typeface="Arial"/>
              </a:rPr>
              <a:t>ts</a:t>
            </a:r>
            <a:r>
              <a:rPr sz="409" b="1" dirty="0">
                <a:latin typeface="Arial"/>
                <a:cs typeface="Arial"/>
              </a:rPr>
              <a:t>	</a:t>
            </a:r>
            <a:r>
              <a:rPr sz="477" b="1" spc="-3" dirty="0">
                <a:latin typeface="Arial"/>
                <a:cs typeface="Arial"/>
              </a:rPr>
              <a:t>SEM</a:t>
            </a:r>
            <a:endParaRPr sz="477">
              <a:latin typeface="Arial"/>
              <a:cs typeface="Arial"/>
            </a:endParaRPr>
          </a:p>
          <a:p>
            <a:pPr marL="48056">
              <a:spcBef>
                <a:spcPts val="208"/>
              </a:spcBef>
            </a:pPr>
            <a:r>
              <a:rPr sz="409" b="1" spc="3" dirty="0">
                <a:solidFill>
                  <a:srgbClr val="0000FF"/>
                </a:solidFill>
                <a:latin typeface="Arial"/>
                <a:cs typeface="Arial"/>
              </a:rPr>
              <a:t>A   </a:t>
            </a:r>
            <a:r>
              <a:rPr sz="409" b="1" spc="-37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D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es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ig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n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ated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 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C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o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r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94231" y="958570"/>
            <a:ext cx="1913659" cy="5529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 marR="21214" indent="526015" algn="r">
              <a:lnSpc>
                <a:spcPct val="145000"/>
              </a:lnSpc>
            </a:pP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C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grades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or be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tt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er require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i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Lo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w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er 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409" spc="10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io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our</a:t>
            </a:r>
            <a:r>
              <a:rPr sz="409" spc="7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es 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 grades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or be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tt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er require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i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pper 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409" spc="10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io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our</a:t>
            </a:r>
            <a:r>
              <a:rPr sz="409" spc="7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es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hat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er</a:t>
            </a:r>
            <a:r>
              <a:rPr sz="409" spc="13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as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prerequi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it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es</a:t>
            </a:r>
            <a:endParaRPr sz="409">
              <a:latin typeface="Arial"/>
              <a:cs typeface="Arial"/>
            </a:endParaRPr>
          </a:p>
          <a:p>
            <a:pPr marL="1000077" marR="19914" indent="-259760" algn="r">
              <a:lnSpc>
                <a:spcPct val="145000"/>
              </a:lnSpc>
            </a:pP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equire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- 2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GPA 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t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spc="10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ajor;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r>
              <a:rPr sz="409" spc="3" dirty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409" spc="10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er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al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409" spc="-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09" dirty="0">
                <a:solidFill>
                  <a:srgbClr val="FF0000"/>
                </a:solidFill>
                <a:latin typeface="Arial"/>
                <a:cs typeface="Arial"/>
              </a:rPr>
              <a:t>GPA </a:t>
            </a:r>
            <a:r>
              <a:rPr sz="409" dirty="0">
                <a:latin typeface="Arial"/>
                <a:cs typeface="Arial"/>
              </a:rPr>
              <a:t>(SP)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our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-3" dirty="0">
                <a:latin typeface="Arial"/>
                <a:cs typeface="Arial"/>
              </a:rPr>
              <a:t>ff</a:t>
            </a:r>
            <a:r>
              <a:rPr sz="409" dirty="0">
                <a:latin typeface="Arial"/>
                <a:cs typeface="Arial"/>
              </a:rPr>
              <a:t>ere</a:t>
            </a:r>
            <a:r>
              <a:rPr sz="409" spc="3" dirty="0">
                <a:latin typeface="Arial"/>
                <a:cs typeface="Arial"/>
              </a:rPr>
              <a:t>d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only</a:t>
            </a:r>
            <a:r>
              <a:rPr sz="409" spc="-3" dirty="0">
                <a:latin typeface="Arial"/>
                <a:cs typeface="Arial"/>
              </a:rPr>
              <a:t> i</a:t>
            </a:r>
            <a:r>
              <a:rPr sz="409" spc="3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 t</a:t>
            </a:r>
            <a:r>
              <a:rPr sz="409" dirty="0">
                <a:latin typeface="Arial"/>
                <a:cs typeface="Arial"/>
              </a:rPr>
              <a:t>h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pr</a:t>
            </a:r>
            <a:r>
              <a:rPr sz="409" spc="-3" dirty="0">
                <a:latin typeface="Arial"/>
                <a:cs typeface="Arial"/>
              </a:rPr>
              <a:t>in</a:t>
            </a:r>
            <a:r>
              <a:rPr sz="409" spc="3" dirty="0">
                <a:latin typeface="Arial"/>
                <a:cs typeface="Arial"/>
              </a:rPr>
              <a:t>g</a:t>
            </a:r>
            <a:endParaRPr sz="409">
              <a:latin typeface="Arial"/>
              <a:cs typeface="Arial"/>
            </a:endParaRPr>
          </a:p>
          <a:p>
            <a:pPr marR="19914" algn="r">
              <a:spcBef>
                <a:spcPts val="222"/>
              </a:spcBef>
            </a:pPr>
            <a:r>
              <a:rPr sz="409" dirty="0">
                <a:latin typeface="Arial"/>
                <a:cs typeface="Arial"/>
              </a:rPr>
              <a:t>(F</a:t>
            </a:r>
            <a:r>
              <a:rPr sz="409" spc="-3" dirty="0">
                <a:latin typeface="Arial"/>
                <a:cs typeface="Arial"/>
              </a:rPr>
              <a:t>A</a:t>
            </a:r>
            <a:r>
              <a:rPr sz="409" dirty="0">
                <a:latin typeface="Arial"/>
                <a:cs typeface="Arial"/>
              </a:rPr>
              <a:t>)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our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-3" dirty="0">
                <a:latin typeface="Arial"/>
                <a:cs typeface="Arial"/>
              </a:rPr>
              <a:t>ff</a:t>
            </a:r>
            <a:r>
              <a:rPr sz="409" dirty="0">
                <a:latin typeface="Arial"/>
                <a:cs typeface="Arial"/>
              </a:rPr>
              <a:t>ere</a:t>
            </a:r>
            <a:r>
              <a:rPr sz="409" spc="3" dirty="0">
                <a:latin typeface="Arial"/>
                <a:cs typeface="Arial"/>
              </a:rPr>
              <a:t>d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onl</a:t>
            </a:r>
            <a:r>
              <a:rPr sz="409" spc="3" dirty="0">
                <a:latin typeface="Arial"/>
                <a:cs typeface="Arial"/>
              </a:rPr>
              <a:t>y</a:t>
            </a:r>
            <a:r>
              <a:rPr sz="409" spc="-3" dirty="0">
                <a:latin typeface="Arial"/>
                <a:cs typeface="Arial"/>
              </a:rPr>
              <a:t> i</a:t>
            </a:r>
            <a:r>
              <a:rPr sz="409" spc="3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 t</a:t>
            </a:r>
            <a:r>
              <a:rPr sz="409" dirty="0">
                <a:latin typeface="Arial"/>
                <a:cs typeface="Arial"/>
              </a:rPr>
              <a:t>h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spc="-3" dirty="0">
                <a:latin typeface="Arial"/>
                <a:cs typeface="Arial"/>
              </a:rPr>
              <a:t> Fal</a:t>
            </a:r>
            <a:r>
              <a:rPr sz="409" dirty="0">
                <a:latin typeface="Arial"/>
                <a:cs typeface="Arial"/>
              </a:rPr>
              <a:t>l</a:t>
            </a:r>
            <a:endParaRPr sz="409">
              <a:latin typeface="Arial"/>
              <a:cs typeface="Arial"/>
            </a:endParaRPr>
          </a:p>
          <a:p>
            <a:pPr marR="3463" algn="r">
              <a:spcBef>
                <a:spcPts val="153"/>
              </a:spcBef>
              <a:tabLst>
                <a:tab pos="878855" algn="l"/>
                <a:tab pos="1104414" algn="l"/>
                <a:tab pos="1290575" algn="l"/>
              </a:tabLst>
            </a:pPr>
            <a:r>
              <a:rPr sz="409" b="1" spc="-10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tem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dirty="0">
                <a:latin typeface="Arial"/>
                <a:cs typeface="Arial"/>
              </a:rPr>
              <a:t>    S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-3" dirty="0">
                <a:latin typeface="Arial"/>
                <a:cs typeface="Arial"/>
              </a:rPr>
              <a:t>b</a:t>
            </a:r>
            <a:r>
              <a:rPr sz="409" b="1" spc="3" dirty="0">
                <a:latin typeface="Arial"/>
                <a:cs typeface="Arial"/>
              </a:rPr>
              <a:t>j</a:t>
            </a:r>
            <a:r>
              <a:rPr sz="409" b="1" dirty="0">
                <a:latin typeface="Arial"/>
                <a:cs typeface="Arial"/>
              </a:rPr>
              <a:t>ec</a:t>
            </a:r>
            <a:r>
              <a:rPr sz="409" b="1" spc="3" dirty="0">
                <a:latin typeface="Arial"/>
                <a:cs typeface="Arial"/>
              </a:rPr>
              <a:t>ts</a:t>
            </a:r>
            <a:r>
              <a:rPr sz="409" b="1" dirty="0">
                <a:latin typeface="Arial"/>
                <a:cs typeface="Arial"/>
              </a:rPr>
              <a:t>	</a:t>
            </a:r>
            <a:r>
              <a:rPr sz="477" b="1" spc="-3" dirty="0">
                <a:latin typeface="Arial"/>
                <a:cs typeface="Arial"/>
              </a:rPr>
              <a:t>SEM</a:t>
            </a:r>
            <a:r>
              <a:rPr sz="477" b="1" dirty="0">
                <a:latin typeface="Arial"/>
                <a:cs typeface="Arial"/>
              </a:rPr>
              <a:t>	</a:t>
            </a:r>
            <a:r>
              <a:rPr sz="477" b="1" spc="-10" dirty="0">
                <a:latin typeface="Arial"/>
                <a:cs typeface="Arial"/>
              </a:rPr>
              <a:t>G</a:t>
            </a:r>
            <a:r>
              <a:rPr sz="477" b="1" spc="-3" dirty="0">
                <a:latin typeface="Arial"/>
                <a:cs typeface="Arial"/>
              </a:rPr>
              <a:t>R</a:t>
            </a:r>
            <a:r>
              <a:rPr sz="477" b="1" dirty="0">
                <a:latin typeface="Arial"/>
                <a:cs typeface="Arial"/>
              </a:rPr>
              <a:t>	</a:t>
            </a:r>
            <a:r>
              <a:rPr sz="477" b="1" spc="-7" dirty="0">
                <a:latin typeface="Arial"/>
                <a:cs typeface="Arial"/>
              </a:rPr>
              <a:t>H</a:t>
            </a:r>
            <a:r>
              <a:rPr sz="477" b="1" spc="-10" dirty="0">
                <a:latin typeface="Arial"/>
                <a:cs typeface="Arial"/>
              </a:rPr>
              <a:t>A</a:t>
            </a:r>
            <a:r>
              <a:rPr sz="477" b="1" spc="-3" dirty="0">
                <a:latin typeface="Arial"/>
                <a:cs typeface="Arial"/>
              </a:rPr>
              <a:t>S</a:t>
            </a:r>
            <a:r>
              <a:rPr sz="477" b="1" dirty="0">
                <a:latin typeface="Arial"/>
                <a:cs typeface="Arial"/>
              </a:rPr>
              <a:t> </a:t>
            </a:r>
            <a:r>
              <a:rPr sz="477" b="1" spc="31" dirty="0">
                <a:latin typeface="Arial"/>
                <a:cs typeface="Arial"/>
              </a:rPr>
              <a:t> </a:t>
            </a:r>
            <a:r>
              <a:rPr sz="477" b="1" spc="-7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477" b="1" spc="-3" dirty="0">
                <a:solidFill>
                  <a:srgbClr val="FF0000"/>
                </a:solidFill>
                <a:latin typeface="Arial"/>
                <a:cs typeface="Arial"/>
              </a:rPr>
              <a:t>EE</a:t>
            </a:r>
            <a:r>
              <a:rPr sz="477" b="1" spc="-7" dirty="0">
                <a:solidFill>
                  <a:srgbClr val="FF0000"/>
                </a:solidFill>
                <a:latin typeface="Arial"/>
                <a:cs typeface="Arial"/>
              </a:rPr>
              <a:t>DS</a:t>
            </a:r>
            <a:endParaRPr sz="477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14443" y="1404939"/>
            <a:ext cx="576263" cy="734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>
              <a:tabLst>
                <a:tab pos="194387" algn="l"/>
              </a:tabLst>
            </a:pPr>
            <a:r>
              <a:rPr sz="477" b="1" spc="-10" dirty="0">
                <a:latin typeface="Arial"/>
                <a:cs typeface="Arial"/>
              </a:rPr>
              <a:t>G</a:t>
            </a:r>
            <a:r>
              <a:rPr sz="477" b="1" spc="-3" dirty="0">
                <a:latin typeface="Arial"/>
                <a:cs typeface="Arial"/>
              </a:rPr>
              <a:t>R</a:t>
            </a:r>
            <a:r>
              <a:rPr sz="477" b="1" dirty="0">
                <a:latin typeface="Arial"/>
                <a:cs typeface="Arial"/>
              </a:rPr>
              <a:t>	</a:t>
            </a:r>
            <a:r>
              <a:rPr sz="477" b="1" spc="-7" dirty="0">
                <a:latin typeface="Arial"/>
                <a:cs typeface="Arial"/>
              </a:rPr>
              <a:t>H</a:t>
            </a:r>
            <a:r>
              <a:rPr sz="477" b="1" spc="-10" dirty="0">
                <a:latin typeface="Arial"/>
                <a:cs typeface="Arial"/>
              </a:rPr>
              <a:t>A</a:t>
            </a:r>
            <a:r>
              <a:rPr sz="477" b="1" spc="-3" dirty="0">
                <a:latin typeface="Arial"/>
                <a:cs typeface="Arial"/>
              </a:rPr>
              <a:t>S</a:t>
            </a:r>
            <a:r>
              <a:rPr sz="477" b="1" dirty="0">
                <a:latin typeface="Arial"/>
                <a:cs typeface="Arial"/>
              </a:rPr>
              <a:t> </a:t>
            </a:r>
            <a:r>
              <a:rPr sz="477" b="1" spc="31" dirty="0">
                <a:latin typeface="Arial"/>
                <a:cs typeface="Arial"/>
              </a:rPr>
              <a:t> </a:t>
            </a:r>
            <a:r>
              <a:rPr sz="477" b="1" spc="-7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477" b="1" spc="-3" dirty="0">
                <a:solidFill>
                  <a:srgbClr val="FF0000"/>
                </a:solidFill>
                <a:latin typeface="Arial"/>
                <a:cs typeface="Arial"/>
              </a:rPr>
              <a:t>EE</a:t>
            </a:r>
            <a:r>
              <a:rPr sz="477" b="1" spc="-7" dirty="0">
                <a:solidFill>
                  <a:srgbClr val="FF0000"/>
                </a:solidFill>
                <a:latin typeface="Arial"/>
                <a:cs typeface="Arial"/>
              </a:rPr>
              <a:t>DS</a:t>
            </a:r>
            <a:endParaRPr sz="477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82504" y="1501234"/>
            <a:ext cx="800966" cy="1515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946"/>
            <a:r>
              <a:rPr sz="409" b="1" spc="3" dirty="0">
                <a:solidFill>
                  <a:srgbClr val="0000FF"/>
                </a:solidFill>
                <a:latin typeface="Arial"/>
                <a:cs typeface="Arial"/>
              </a:rPr>
              <a:t>C    </a:t>
            </a:r>
            <a:r>
              <a:rPr sz="409" b="1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B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io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m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e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di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cal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 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S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c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i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e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n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ce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5"/>
              </a:rPr>
              <a:t>s</a:t>
            </a:r>
            <a:endParaRPr sz="409">
              <a:latin typeface="Arial"/>
              <a:cs typeface="Arial"/>
            </a:endParaRPr>
          </a:p>
          <a:p>
            <a:pPr marL="8659">
              <a:spcBef>
                <a:spcPts val="222"/>
              </a:spcBef>
            </a:pPr>
            <a:r>
              <a:rPr sz="409" b="1" spc="3" dirty="0">
                <a:latin typeface="Arial"/>
                <a:cs typeface="Arial"/>
              </a:rPr>
              <a:t>C1   </a:t>
            </a:r>
            <a:r>
              <a:rPr sz="409" b="1" spc="-27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R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3" dirty="0">
                <a:latin typeface="Arial"/>
                <a:cs typeface="Arial"/>
              </a:rPr>
              <a:t>q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red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B</a:t>
            </a:r>
            <a:r>
              <a:rPr sz="409" b="1" spc="-3" dirty="0">
                <a:latin typeface="Arial"/>
                <a:cs typeface="Arial"/>
              </a:rPr>
              <a:t>iolog</a:t>
            </a:r>
            <a:r>
              <a:rPr sz="409" b="1" spc="3" dirty="0">
                <a:latin typeface="Arial"/>
                <a:cs typeface="Arial"/>
              </a:rPr>
              <a:t>y C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dirty="0">
                <a:latin typeface="Arial"/>
                <a:cs typeface="Arial"/>
              </a:rPr>
              <a:t>rse</a:t>
            </a:r>
            <a:r>
              <a:rPr sz="409" b="1" spc="3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18174" y="1591635"/>
            <a:ext cx="44161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-13" dirty="0">
                <a:latin typeface="Arial"/>
                <a:cs typeface="Arial"/>
              </a:rPr>
              <a:t>A</a:t>
            </a:r>
            <a:r>
              <a:rPr sz="409" b="1" spc="3" dirty="0">
                <a:latin typeface="Arial"/>
                <a:cs typeface="Arial"/>
              </a:rPr>
              <a:t>1</a:t>
            </a:r>
            <a:r>
              <a:rPr sz="409" b="1" dirty="0">
                <a:latin typeface="Arial"/>
                <a:cs typeface="Arial"/>
              </a:rPr>
              <a:t>  </a:t>
            </a:r>
            <a:r>
              <a:rPr sz="409" b="1" spc="-27" dirty="0">
                <a:latin typeface="Arial"/>
                <a:cs typeface="Arial"/>
              </a:rPr>
              <a:t> </a:t>
            </a:r>
            <a:r>
              <a:rPr sz="409" b="1" spc="10" dirty="0">
                <a:latin typeface="Arial"/>
                <a:cs typeface="Arial"/>
              </a:rPr>
              <a:t>M</a:t>
            </a:r>
            <a:r>
              <a:rPr sz="409" b="1" dirty="0">
                <a:latin typeface="Arial"/>
                <a:cs typeface="Arial"/>
              </a:rPr>
              <a:t>at</a:t>
            </a:r>
            <a:r>
              <a:rPr sz="409" b="1" spc="-10" dirty="0">
                <a:latin typeface="Arial"/>
                <a:cs typeface="Arial"/>
              </a:rPr>
              <a:t>h</a:t>
            </a:r>
            <a:r>
              <a:rPr sz="409" b="1" dirty="0">
                <a:latin typeface="Arial"/>
                <a:cs typeface="Arial"/>
              </a:rPr>
              <a:t>emat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3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24161" y="1682036"/>
            <a:ext cx="430357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a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h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Pr</a:t>
            </a:r>
            <a:r>
              <a:rPr sz="409" dirty="0">
                <a:latin typeface="Arial"/>
                <a:cs typeface="Arial"/>
              </a:rPr>
              <a:t>erequi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it</a:t>
            </a:r>
            <a:r>
              <a:rPr sz="409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64021" y="1671091"/>
            <a:ext cx="199159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latin typeface="Arial"/>
                <a:cs typeface="Arial"/>
              </a:rPr>
              <a:t>M</a:t>
            </a:r>
            <a:r>
              <a:rPr sz="512" b="1" spc="7" dirty="0">
                <a:latin typeface="Arial"/>
                <a:cs typeface="Arial"/>
              </a:rPr>
              <a:t>E</a:t>
            </a:r>
            <a:r>
              <a:rPr sz="512" b="1" spc="10" dirty="0">
                <a:latin typeface="Arial"/>
                <a:cs typeface="Arial"/>
              </a:rPr>
              <a:t>T</a:t>
            </a:r>
            <a:r>
              <a:rPr sz="512" b="1" spc="3" dirty="0">
                <a:latin typeface="Arial"/>
                <a:cs typeface="Arial"/>
              </a:rPr>
              <a:t>?</a:t>
            </a:r>
            <a:endParaRPr sz="512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53608" y="1671091"/>
            <a:ext cx="39831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spc="3" dirty="0">
                <a:latin typeface="Arial"/>
                <a:cs typeface="Arial"/>
              </a:rPr>
              <a:t>-</a:t>
            </a:r>
            <a:endParaRPr sz="512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05117" y="1682036"/>
            <a:ext cx="860713" cy="1515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dirty="0">
                <a:latin typeface="Arial"/>
                <a:cs typeface="Arial"/>
              </a:rPr>
              <a:t>B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3" dirty="0">
                <a:latin typeface="Arial"/>
                <a:cs typeface="Arial"/>
              </a:rPr>
              <a:t>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130</a:t>
            </a:r>
            <a:r>
              <a:rPr sz="409" spc="3" dirty="0">
                <a:latin typeface="Arial"/>
                <a:cs typeface="Arial"/>
              </a:rPr>
              <a:t>5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General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B</a:t>
            </a:r>
            <a:r>
              <a:rPr sz="409" dirty="0">
                <a:latin typeface="Arial"/>
                <a:cs typeface="Arial"/>
              </a:rPr>
              <a:t>iolog</a:t>
            </a:r>
            <a:r>
              <a:rPr sz="409" spc="3" dirty="0">
                <a:latin typeface="Arial"/>
                <a:cs typeface="Arial"/>
              </a:rPr>
              <a:t>y</a:t>
            </a:r>
            <a:endParaRPr sz="409">
              <a:latin typeface="Arial"/>
              <a:cs typeface="Arial"/>
            </a:endParaRPr>
          </a:p>
          <a:p>
            <a:pPr marL="8659">
              <a:spcBef>
                <a:spcPts val="222"/>
              </a:spcBef>
            </a:pPr>
            <a:r>
              <a:rPr sz="409" dirty="0">
                <a:latin typeface="Arial"/>
                <a:cs typeface="Arial"/>
              </a:rPr>
              <a:t>B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3" dirty="0">
                <a:latin typeface="Arial"/>
                <a:cs typeface="Arial"/>
              </a:rPr>
              <a:t>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110</a:t>
            </a:r>
            <a:r>
              <a:rPr sz="409" spc="3" dirty="0">
                <a:latin typeface="Arial"/>
                <a:cs typeface="Arial"/>
              </a:rPr>
              <a:t>7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opi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spc="3" dirty="0">
                <a:latin typeface="Arial"/>
                <a:cs typeface="Arial"/>
              </a:rPr>
              <a:t>s 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3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ud</a:t>
            </a:r>
            <a:r>
              <a:rPr sz="409" spc="3" dirty="0">
                <a:latin typeface="Arial"/>
                <a:cs typeface="Arial"/>
              </a:rPr>
              <a:t>y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of</a:t>
            </a:r>
            <a:r>
              <a:rPr sz="409" spc="-3" dirty="0">
                <a:latin typeface="Arial"/>
                <a:cs typeface="Arial"/>
              </a:rPr>
              <a:t> Lif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I</a:t>
            </a:r>
            <a:endParaRPr sz="409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67354" y="1671091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512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24161" y="1772437"/>
            <a:ext cx="577562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A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H</a:t>
            </a:r>
            <a:r>
              <a:rPr sz="409" dirty="0">
                <a:latin typeface="Arial"/>
                <a:cs typeface="Arial"/>
              </a:rPr>
              <a:t> 141</a:t>
            </a:r>
            <a:r>
              <a:rPr sz="409" spc="3" dirty="0">
                <a:latin typeface="Arial"/>
                <a:cs typeface="Arial"/>
              </a:rPr>
              <a:t>1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spc="-3" dirty="0">
                <a:latin typeface="Arial"/>
                <a:cs typeface="Arial"/>
              </a:rPr>
              <a:t>al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ulu</a:t>
            </a:r>
            <a:r>
              <a:rPr sz="409" spc="3" dirty="0">
                <a:latin typeface="Arial"/>
                <a:cs typeface="Arial"/>
              </a:rPr>
              <a:t>s </a:t>
            </a:r>
            <a:r>
              <a:rPr sz="409" dirty="0">
                <a:latin typeface="Arial"/>
                <a:cs typeface="Arial"/>
              </a:rPr>
              <a:t>I</a:t>
            </a:r>
            <a:endParaRPr sz="409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49995" y="1761491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512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267354" y="1761491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512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05116" y="1862839"/>
            <a:ext cx="872837" cy="1717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 marR="3463">
              <a:lnSpc>
                <a:spcPct val="145000"/>
              </a:lnSpc>
            </a:pPr>
            <a:r>
              <a:rPr sz="409" dirty="0">
                <a:latin typeface="Arial"/>
                <a:cs typeface="Arial"/>
              </a:rPr>
              <a:t>B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3" dirty="0">
                <a:latin typeface="Arial"/>
                <a:cs typeface="Arial"/>
              </a:rPr>
              <a:t>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130</a:t>
            </a:r>
            <a:r>
              <a:rPr sz="409" spc="3" dirty="0">
                <a:latin typeface="Arial"/>
                <a:cs typeface="Arial"/>
              </a:rPr>
              <a:t>6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Organi</a:t>
            </a:r>
            <a:r>
              <a:rPr sz="409" spc="7" dirty="0">
                <a:latin typeface="Arial"/>
                <a:cs typeface="Arial"/>
              </a:rPr>
              <a:t>sm</a:t>
            </a:r>
            <a:r>
              <a:rPr sz="409" dirty="0">
                <a:latin typeface="Arial"/>
                <a:cs typeface="Arial"/>
              </a:rPr>
              <a:t>al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B</a:t>
            </a:r>
            <a:r>
              <a:rPr sz="409" dirty="0">
                <a:latin typeface="Arial"/>
                <a:cs typeface="Arial"/>
              </a:rPr>
              <a:t>iolog</a:t>
            </a:r>
            <a:r>
              <a:rPr sz="409" spc="3" dirty="0">
                <a:latin typeface="Arial"/>
                <a:cs typeface="Arial"/>
              </a:rPr>
              <a:t>y</a:t>
            </a:r>
            <a:r>
              <a:rPr sz="409" dirty="0">
                <a:latin typeface="Arial"/>
                <a:cs typeface="Arial"/>
              </a:rPr>
              <a:t> B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3" dirty="0">
                <a:latin typeface="Arial"/>
                <a:cs typeface="Arial"/>
              </a:rPr>
              <a:t>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110</a:t>
            </a:r>
            <a:r>
              <a:rPr sz="409" spc="3" dirty="0">
                <a:latin typeface="Arial"/>
                <a:cs typeface="Arial"/>
              </a:rPr>
              <a:t>8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Organi</a:t>
            </a:r>
            <a:r>
              <a:rPr sz="409" spc="7" dirty="0">
                <a:latin typeface="Arial"/>
                <a:cs typeface="Arial"/>
              </a:rPr>
              <a:t>sm</a:t>
            </a:r>
            <a:r>
              <a:rPr sz="409" dirty="0">
                <a:latin typeface="Arial"/>
                <a:cs typeface="Arial"/>
              </a:rPr>
              <a:t>al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B</a:t>
            </a:r>
            <a:r>
              <a:rPr sz="409" dirty="0">
                <a:latin typeface="Arial"/>
                <a:cs typeface="Arial"/>
              </a:rPr>
              <a:t>iolog</a:t>
            </a:r>
            <a:r>
              <a:rPr sz="409" spc="3" dirty="0">
                <a:latin typeface="Arial"/>
                <a:cs typeface="Arial"/>
              </a:rPr>
              <a:t>y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La</a:t>
            </a:r>
            <a:r>
              <a:rPr sz="409" spc="3" dirty="0">
                <a:latin typeface="Arial"/>
                <a:cs typeface="Arial"/>
              </a:rPr>
              <a:t>b</a:t>
            </a:r>
            <a:endParaRPr sz="409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267354" y="1851892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512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18174" y="1953239"/>
            <a:ext cx="79317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-13" dirty="0">
                <a:latin typeface="Arial"/>
                <a:cs typeface="Arial"/>
              </a:rPr>
              <a:t>A</a:t>
            </a:r>
            <a:r>
              <a:rPr sz="409" b="1" spc="3" dirty="0">
                <a:latin typeface="Arial"/>
                <a:cs typeface="Arial"/>
              </a:rPr>
              <a:t>2</a:t>
            </a:r>
            <a:r>
              <a:rPr sz="409" b="1" dirty="0">
                <a:latin typeface="Arial"/>
                <a:cs typeface="Arial"/>
              </a:rPr>
              <a:t>  </a:t>
            </a:r>
            <a:r>
              <a:rPr sz="409" b="1" spc="-27" dirty="0">
                <a:latin typeface="Arial"/>
                <a:cs typeface="Arial"/>
              </a:rPr>
              <a:t> </a:t>
            </a:r>
            <a:r>
              <a:rPr sz="409" b="1" spc="-3" dirty="0">
                <a:latin typeface="Arial"/>
                <a:cs typeface="Arial"/>
              </a:rPr>
              <a:t>Li</a:t>
            </a:r>
            <a:r>
              <a:rPr sz="409" b="1" spc="3" dirty="0">
                <a:latin typeface="Arial"/>
                <a:cs typeface="Arial"/>
              </a:rPr>
              <a:t>fe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a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d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P</a:t>
            </a:r>
            <a:r>
              <a:rPr sz="409" b="1" spc="-10" dirty="0">
                <a:latin typeface="Arial"/>
                <a:cs typeface="Arial"/>
              </a:rPr>
              <a:t>h</a:t>
            </a:r>
            <a:r>
              <a:rPr sz="409" b="1" spc="7" dirty="0">
                <a:latin typeface="Arial"/>
                <a:cs typeface="Arial"/>
              </a:rPr>
              <a:t>y</a:t>
            </a:r>
            <a:r>
              <a:rPr sz="409" b="1" dirty="0">
                <a:latin typeface="Arial"/>
                <a:cs typeface="Arial"/>
              </a:rPr>
              <a:t>s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cal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ce</a:t>
            </a:r>
            <a:r>
              <a:rPr sz="409" b="1" spc="3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267354" y="1942293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512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24161" y="2043640"/>
            <a:ext cx="752042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PH</a:t>
            </a:r>
            <a:r>
              <a:rPr sz="409" spc="-10" dirty="0">
                <a:latin typeface="Arial"/>
                <a:cs typeface="Arial"/>
              </a:rPr>
              <a:t>Y</a:t>
            </a:r>
            <a:r>
              <a:rPr sz="409" dirty="0">
                <a:latin typeface="Arial"/>
                <a:cs typeface="Arial"/>
              </a:rPr>
              <a:t>S 140</a:t>
            </a:r>
            <a:r>
              <a:rPr sz="409" spc="3" dirty="0">
                <a:latin typeface="Arial"/>
                <a:cs typeface="Arial"/>
              </a:rPr>
              <a:t>3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General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P</a:t>
            </a:r>
            <a:r>
              <a:rPr sz="409" dirty="0">
                <a:latin typeface="Arial"/>
                <a:cs typeface="Arial"/>
              </a:rPr>
              <a:t>h</a:t>
            </a:r>
            <a:r>
              <a:rPr sz="409" spc="-7" dirty="0">
                <a:latin typeface="Arial"/>
                <a:cs typeface="Arial"/>
              </a:rPr>
              <a:t>y</a:t>
            </a:r>
            <a:r>
              <a:rPr sz="409" spc="3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s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I</a:t>
            </a:r>
            <a:endParaRPr sz="409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849995" y="2032694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512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305117" y="2043641"/>
            <a:ext cx="929120" cy="1717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 marR="3463">
              <a:lnSpc>
                <a:spcPct val="145000"/>
              </a:lnSpc>
            </a:pPr>
            <a:r>
              <a:rPr sz="409" spc="10" dirty="0">
                <a:latin typeface="Arial"/>
                <a:cs typeface="Arial"/>
              </a:rPr>
              <a:t>M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spc="3" dirty="0">
                <a:latin typeface="Arial"/>
                <a:cs typeface="Arial"/>
              </a:rPr>
              <a:t>CR</a:t>
            </a:r>
            <a:r>
              <a:rPr sz="409" dirty="0">
                <a:latin typeface="Arial"/>
                <a:cs typeface="Arial"/>
              </a:rPr>
              <a:t> 234</a:t>
            </a:r>
            <a:r>
              <a:rPr sz="409" spc="3" dirty="0">
                <a:latin typeface="Arial"/>
                <a:cs typeface="Arial"/>
              </a:rPr>
              <a:t>0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General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robiology 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spc="3" dirty="0">
                <a:latin typeface="Arial"/>
                <a:cs typeface="Arial"/>
              </a:rPr>
              <a:t>CR</a:t>
            </a:r>
            <a:r>
              <a:rPr sz="409" dirty="0">
                <a:latin typeface="Arial"/>
                <a:cs typeface="Arial"/>
              </a:rPr>
              <a:t> 214</a:t>
            </a:r>
            <a:r>
              <a:rPr sz="409" spc="3" dirty="0">
                <a:latin typeface="Arial"/>
                <a:cs typeface="Arial"/>
              </a:rPr>
              <a:t>1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General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robiology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La</a:t>
            </a:r>
            <a:r>
              <a:rPr sz="409" spc="3" dirty="0">
                <a:latin typeface="Arial"/>
                <a:cs typeface="Arial"/>
              </a:rPr>
              <a:t>b</a:t>
            </a:r>
            <a:endParaRPr sz="409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267354" y="2032694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512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924161" y="2134041"/>
            <a:ext cx="765897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PH</a:t>
            </a:r>
            <a:r>
              <a:rPr sz="409" spc="-10" dirty="0">
                <a:latin typeface="Arial"/>
                <a:cs typeface="Arial"/>
              </a:rPr>
              <a:t>Y</a:t>
            </a:r>
            <a:r>
              <a:rPr sz="409" dirty="0">
                <a:latin typeface="Arial"/>
                <a:cs typeface="Arial"/>
              </a:rPr>
              <a:t>S 140</a:t>
            </a:r>
            <a:r>
              <a:rPr sz="409" spc="3" dirty="0">
                <a:latin typeface="Arial"/>
                <a:cs typeface="Arial"/>
              </a:rPr>
              <a:t>4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General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P</a:t>
            </a:r>
            <a:r>
              <a:rPr sz="409" dirty="0">
                <a:latin typeface="Arial"/>
                <a:cs typeface="Arial"/>
              </a:rPr>
              <a:t>h</a:t>
            </a:r>
            <a:r>
              <a:rPr sz="409" spc="-7" dirty="0">
                <a:latin typeface="Arial"/>
                <a:cs typeface="Arial"/>
              </a:rPr>
              <a:t>y</a:t>
            </a:r>
            <a:r>
              <a:rPr sz="409" spc="3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s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I</a:t>
            </a:r>
            <a:endParaRPr sz="409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849995" y="2123095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512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267354" y="2123095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512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305117" y="2224442"/>
            <a:ext cx="936481" cy="1717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 marR="3463">
              <a:lnSpc>
                <a:spcPct val="145000"/>
              </a:lnSpc>
            </a:pPr>
            <a:r>
              <a:rPr sz="409" dirty="0">
                <a:latin typeface="Arial"/>
                <a:cs typeface="Arial"/>
              </a:rPr>
              <a:t>B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3" dirty="0">
                <a:latin typeface="Arial"/>
                <a:cs typeface="Arial"/>
              </a:rPr>
              <a:t>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331</a:t>
            </a:r>
            <a:r>
              <a:rPr sz="409" spc="3" dirty="0">
                <a:latin typeface="Arial"/>
                <a:cs typeface="Arial"/>
              </a:rPr>
              <a:t>4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ole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ular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spc="-3" dirty="0">
                <a:latin typeface="Arial"/>
                <a:cs typeface="Arial"/>
              </a:rPr>
              <a:t>el</a:t>
            </a:r>
            <a:r>
              <a:rPr sz="409" dirty="0">
                <a:latin typeface="Arial"/>
                <a:cs typeface="Arial"/>
              </a:rPr>
              <a:t>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B</a:t>
            </a:r>
            <a:r>
              <a:rPr sz="409" dirty="0">
                <a:latin typeface="Arial"/>
                <a:cs typeface="Arial"/>
              </a:rPr>
              <a:t>iology B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3" dirty="0">
                <a:latin typeface="Arial"/>
                <a:cs typeface="Arial"/>
              </a:rPr>
              <a:t>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311</a:t>
            </a:r>
            <a:r>
              <a:rPr sz="409" spc="3" dirty="0">
                <a:latin typeface="Arial"/>
                <a:cs typeface="Arial"/>
              </a:rPr>
              <a:t>5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ole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ular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spc="-3" dirty="0">
                <a:latin typeface="Arial"/>
                <a:cs typeface="Arial"/>
              </a:rPr>
              <a:t>el</a:t>
            </a:r>
            <a:r>
              <a:rPr sz="409" dirty="0">
                <a:latin typeface="Arial"/>
                <a:cs typeface="Arial"/>
              </a:rPr>
              <a:t>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B</a:t>
            </a:r>
            <a:r>
              <a:rPr sz="409" dirty="0">
                <a:latin typeface="Arial"/>
                <a:cs typeface="Arial"/>
              </a:rPr>
              <a:t>iology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La</a:t>
            </a:r>
            <a:r>
              <a:rPr sz="409" spc="3" dirty="0">
                <a:latin typeface="Arial"/>
                <a:cs typeface="Arial"/>
              </a:rPr>
              <a:t>b</a:t>
            </a:r>
            <a:endParaRPr sz="409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267354" y="2213496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512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831682" y="2314843"/>
            <a:ext cx="818717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>
              <a:tabLst>
                <a:tab pos="809586" algn="l"/>
              </a:tabLst>
            </a:pPr>
            <a:r>
              <a:rPr sz="409" b="1" spc="3" dirty="0">
                <a:solidFill>
                  <a:srgbClr val="0000FF"/>
                </a:solidFill>
                <a:latin typeface="Arial"/>
                <a:cs typeface="Arial"/>
              </a:rPr>
              <a:t>B   </a:t>
            </a:r>
            <a:r>
              <a:rPr sz="409" b="1" spc="-31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6"/>
              </a:rPr>
              <a:t>U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  <a:hlinkClick r:id="rId6"/>
              </a:rPr>
              <a:t>n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6"/>
              </a:rPr>
              <a:t>i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  <a:hlinkClick r:id="rId6"/>
              </a:rPr>
              <a:t>v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6"/>
              </a:rPr>
              <a:t>ers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6"/>
              </a:rPr>
              <a:t>i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6"/>
              </a:rPr>
              <a:t>ty C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6"/>
              </a:rPr>
              <a:t>o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6"/>
              </a:rPr>
              <a:t>r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6"/>
              </a:rPr>
              <a:t>e</a:t>
            </a:r>
            <a:r>
              <a:rPr sz="409" b="1" u="sng" spc="-7" dirty="0">
                <a:solidFill>
                  <a:srgbClr val="0000FF"/>
                </a:solidFill>
                <a:latin typeface="Arial"/>
                <a:cs typeface="Arial"/>
                <a:hlinkClick r:id="rId6"/>
              </a:rPr>
              <a:t> 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6"/>
              </a:rPr>
              <a:t>C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  <a:hlinkClick r:id="rId6"/>
              </a:rPr>
              <a:t>u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6"/>
              </a:rPr>
              <a:t>rr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6"/>
              </a:rPr>
              <a:t>i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6"/>
              </a:rPr>
              <a:t>c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  <a:hlinkClick r:id="rId6"/>
              </a:rPr>
              <a:t>u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6"/>
              </a:rPr>
              <a:t>l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  <a:hlinkClick r:id="rId6"/>
              </a:rPr>
              <a:t>u</a:t>
            </a:r>
            <a:r>
              <a:rPr sz="409" b="1" u="sng" spc="7" dirty="0">
                <a:solidFill>
                  <a:srgbClr val="0000FF"/>
                </a:solidFill>
                <a:latin typeface="Arial"/>
                <a:cs typeface="Arial"/>
                <a:hlinkClick r:id="rId6"/>
              </a:rPr>
              <a:t>m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</a:rPr>
              <a:t> 	</a:t>
            </a:r>
            <a:endParaRPr sz="409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267354" y="2303897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512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817135" y="2405243"/>
            <a:ext cx="520412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B1  </a:t>
            </a:r>
            <a:r>
              <a:rPr sz="409" b="1" spc="-34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3" dirty="0">
                <a:latin typeface="Arial"/>
                <a:cs typeface="Arial"/>
              </a:rPr>
              <a:t>mm</a:t>
            </a:r>
            <a:r>
              <a:rPr sz="409" b="1" spc="-10" dirty="0">
                <a:latin typeface="Arial"/>
                <a:cs typeface="Arial"/>
              </a:rPr>
              <a:t>un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cat</a:t>
            </a:r>
            <a:r>
              <a:rPr sz="409" b="1" spc="-3" dirty="0">
                <a:latin typeface="Arial"/>
                <a:cs typeface="Arial"/>
              </a:rPr>
              <a:t>io</a:t>
            </a:r>
            <a:r>
              <a:rPr sz="409" b="1" dirty="0">
                <a:latin typeface="Arial"/>
                <a:cs typeface="Arial"/>
              </a:rPr>
              <a:t>n</a:t>
            </a:r>
            <a:endParaRPr sz="409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305117" y="2405243"/>
            <a:ext cx="99103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dirty="0">
                <a:latin typeface="Arial"/>
                <a:cs typeface="Arial"/>
              </a:rPr>
              <a:t>B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3" dirty="0">
                <a:latin typeface="Arial"/>
                <a:cs typeface="Arial"/>
              </a:rPr>
              <a:t>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438</a:t>
            </a:r>
            <a:r>
              <a:rPr sz="409" spc="3" dirty="0">
                <a:latin typeface="Arial"/>
                <a:cs typeface="Arial"/>
              </a:rPr>
              <a:t>8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a</a:t>
            </a:r>
            <a:r>
              <a:rPr sz="409" spc="10" dirty="0">
                <a:latin typeface="Arial"/>
                <a:cs typeface="Arial"/>
              </a:rPr>
              <a:t>mm</a:t>
            </a:r>
            <a:r>
              <a:rPr sz="409" spc="-3" dirty="0">
                <a:latin typeface="Arial"/>
                <a:cs typeface="Arial"/>
              </a:rPr>
              <a:t>alia</a:t>
            </a:r>
            <a:r>
              <a:rPr sz="409" spc="3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P</a:t>
            </a:r>
            <a:r>
              <a:rPr sz="409" dirty="0">
                <a:latin typeface="Arial"/>
                <a:cs typeface="Arial"/>
              </a:rPr>
              <a:t>h</a:t>
            </a:r>
            <a:r>
              <a:rPr sz="409" spc="-3" dirty="0">
                <a:latin typeface="Arial"/>
                <a:cs typeface="Arial"/>
              </a:rPr>
              <a:t>y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iolog</a:t>
            </a:r>
            <a:r>
              <a:rPr sz="409" spc="3" dirty="0">
                <a:latin typeface="Arial"/>
                <a:cs typeface="Arial"/>
              </a:rPr>
              <a:t>y</a:t>
            </a:r>
            <a:r>
              <a:rPr sz="409" dirty="0">
                <a:latin typeface="Arial"/>
                <a:cs typeface="Arial"/>
              </a:rPr>
              <a:t> 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(SP)</a:t>
            </a:r>
            <a:endParaRPr sz="409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267354" y="2394298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512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924161" y="2495644"/>
            <a:ext cx="903576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R</a:t>
            </a:r>
            <a:r>
              <a:rPr sz="409" spc="17" dirty="0">
                <a:latin typeface="Arial"/>
                <a:cs typeface="Arial"/>
              </a:rPr>
              <a:t>W</a:t>
            </a:r>
            <a:r>
              <a:rPr sz="409" dirty="0">
                <a:latin typeface="Arial"/>
                <a:cs typeface="Arial"/>
              </a:rPr>
              <a:t>S 130</a:t>
            </a:r>
            <a:r>
              <a:rPr sz="409" spc="3" dirty="0">
                <a:latin typeface="Arial"/>
                <a:cs typeface="Arial"/>
              </a:rPr>
              <a:t>1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R</a:t>
            </a:r>
            <a:r>
              <a:rPr sz="409" dirty="0">
                <a:latin typeface="Arial"/>
                <a:cs typeface="Arial"/>
              </a:rPr>
              <a:t>he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or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3" dirty="0">
                <a:latin typeface="Arial"/>
                <a:cs typeface="Arial"/>
              </a:rPr>
              <a:t>c </a:t>
            </a:r>
            <a:r>
              <a:rPr sz="409" dirty="0">
                <a:latin typeface="Arial"/>
                <a:cs typeface="Arial"/>
              </a:rPr>
              <a:t>&amp;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po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itio</a:t>
            </a:r>
            <a:r>
              <a:rPr sz="409" spc="3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I</a:t>
            </a:r>
            <a:endParaRPr sz="409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849995" y="2484699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512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305117" y="2495644"/>
            <a:ext cx="106939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-3" dirty="0">
                <a:latin typeface="Arial"/>
                <a:cs typeface="Arial"/>
              </a:rPr>
              <a:t>Z</a:t>
            </a:r>
            <a:r>
              <a:rPr sz="409" dirty="0">
                <a:latin typeface="Arial"/>
                <a:cs typeface="Arial"/>
              </a:rPr>
              <a:t>OO</a:t>
            </a:r>
            <a:r>
              <a:rPr sz="409" spc="3" dirty="0">
                <a:latin typeface="Arial"/>
                <a:cs typeface="Arial"/>
              </a:rPr>
              <a:t>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418</a:t>
            </a:r>
            <a:r>
              <a:rPr sz="409" spc="3" dirty="0">
                <a:latin typeface="Arial"/>
                <a:cs typeface="Arial"/>
              </a:rPr>
              <a:t>1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V</a:t>
            </a:r>
            <a:r>
              <a:rPr sz="409" dirty="0">
                <a:latin typeface="Arial"/>
                <a:cs typeface="Arial"/>
              </a:rPr>
              <a:t>er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ebra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P</a:t>
            </a:r>
            <a:r>
              <a:rPr sz="409" dirty="0">
                <a:latin typeface="Arial"/>
                <a:cs typeface="Arial"/>
              </a:rPr>
              <a:t>h</a:t>
            </a:r>
            <a:r>
              <a:rPr sz="409" spc="-3" dirty="0">
                <a:latin typeface="Arial"/>
                <a:cs typeface="Arial"/>
              </a:rPr>
              <a:t>y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iolog</a:t>
            </a:r>
            <a:r>
              <a:rPr sz="409" spc="3" dirty="0">
                <a:latin typeface="Arial"/>
                <a:cs typeface="Arial"/>
              </a:rPr>
              <a:t>y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e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hod</a:t>
            </a:r>
            <a:r>
              <a:rPr sz="409" spc="3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267354" y="2484699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512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924161" y="2586045"/>
            <a:ext cx="917431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R</a:t>
            </a:r>
            <a:r>
              <a:rPr sz="409" spc="17" dirty="0">
                <a:latin typeface="Arial"/>
                <a:cs typeface="Arial"/>
              </a:rPr>
              <a:t>W</a:t>
            </a:r>
            <a:r>
              <a:rPr sz="409" dirty="0">
                <a:latin typeface="Arial"/>
                <a:cs typeface="Arial"/>
              </a:rPr>
              <a:t>S 130</a:t>
            </a:r>
            <a:r>
              <a:rPr sz="409" spc="3" dirty="0">
                <a:latin typeface="Arial"/>
                <a:cs typeface="Arial"/>
              </a:rPr>
              <a:t>2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R</a:t>
            </a:r>
            <a:r>
              <a:rPr sz="409" dirty="0">
                <a:latin typeface="Arial"/>
                <a:cs typeface="Arial"/>
              </a:rPr>
              <a:t>he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or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c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&amp;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po</a:t>
            </a:r>
            <a:r>
              <a:rPr sz="409" spc="3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itio</a:t>
            </a:r>
            <a:r>
              <a:rPr sz="409" spc="3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I</a:t>
            </a:r>
            <a:endParaRPr sz="409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849995" y="2575100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512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305116" y="2586045"/>
            <a:ext cx="1053812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dirty="0">
                <a:latin typeface="Arial"/>
                <a:cs typeface="Arial"/>
              </a:rPr>
              <a:t>B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3" dirty="0">
                <a:latin typeface="Arial"/>
                <a:cs typeface="Arial"/>
              </a:rPr>
              <a:t>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319</a:t>
            </a:r>
            <a:r>
              <a:rPr sz="409" spc="3" dirty="0">
                <a:latin typeface="Arial"/>
                <a:cs typeface="Arial"/>
              </a:rPr>
              <a:t>2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Pr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-3" dirty="0">
                <a:latin typeface="Arial"/>
                <a:cs typeface="Arial"/>
              </a:rPr>
              <a:t>f</a:t>
            </a:r>
            <a:r>
              <a:rPr sz="409" dirty="0">
                <a:latin typeface="Arial"/>
                <a:cs typeface="Arial"/>
              </a:rPr>
              <a:t>e</a:t>
            </a:r>
            <a:r>
              <a:rPr sz="409" spc="3" dirty="0">
                <a:latin typeface="Arial"/>
                <a:cs typeface="Arial"/>
              </a:rPr>
              <a:t>ss</a:t>
            </a:r>
            <a:r>
              <a:rPr sz="409" dirty="0">
                <a:latin typeface="Arial"/>
                <a:cs typeface="Arial"/>
              </a:rPr>
              <a:t>ional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D</a:t>
            </a:r>
            <a:r>
              <a:rPr sz="409" dirty="0">
                <a:latin typeface="Arial"/>
                <a:cs typeface="Arial"/>
              </a:rPr>
              <a:t>e</a:t>
            </a:r>
            <a:r>
              <a:rPr sz="409" spc="10" dirty="0">
                <a:latin typeface="Arial"/>
                <a:cs typeface="Arial"/>
              </a:rPr>
              <a:t>v</a:t>
            </a:r>
            <a:r>
              <a:rPr sz="409" dirty="0">
                <a:latin typeface="Arial"/>
                <a:cs typeface="Arial"/>
              </a:rPr>
              <a:t>elop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ent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e</a:t>
            </a:r>
            <a:r>
              <a:rPr sz="409" spc="7" dirty="0">
                <a:latin typeface="Arial"/>
                <a:cs typeface="Arial"/>
              </a:rPr>
              <a:t>m</a:t>
            </a:r>
            <a:endParaRPr sz="409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267354" y="2575100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512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817135" y="2767020"/>
            <a:ext cx="55807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B2  </a:t>
            </a:r>
            <a:r>
              <a:rPr sz="409" b="1" spc="-34" dirty="0">
                <a:latin typeface="Arial"/>
                <a:cs typeface="Arial"/>
              </a:rPr>
              <a:t> </a:t>
            </a:r>
            <a:r>
              <a:rPr sz="409" b="1" spc="-13" dirty="0">
                <a:latin typeface="Arial"/>
                <a:cs typeface="Arial"/>
              </a:rPr>
              <a:t>A</a:t>
            </a:r>
            <a:r>
              <a:rPr sz="409" b="1" dirty="0">
                <a:latin typeface="Arial"/>
                <a:cs typeface="Arial"/>
              </a:rPr>
              <a:t>mer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can</a:t>
            </a:r>
            <a:r>
              <a:rPr sz="409" b="1" spc="-10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H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s</a:t>
            </a:r>
            <a:r>
              <a:rPr sz="409" b="1" spc="3" dirty="0">
                <a:latin typeface="Arial"/>
                <a:cs typeface="Arial"/>
              </a:rPr>
              <a:t>tory</a:t>
            </a:r>
            <a:endParaRPr sz="409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182504" y="2767020"/>
            <a:ext cx="864177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C2   </a:t>
            </a:r>
            <a:r>
              <a:rPr sz="409" b="1" spc="-27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R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3" dirty="0">
                <a:latin typeface="Arial"/>
                <a:cs typeface="Arial"/>
              </a:rPr>
              <a:t>q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red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C</a:t>
            </a:r>
            <a:r>
              <a:rPr sz="409" b="1" spc="-10" dirty="0">
                <a:latin typeface="Arial"/>
                <a:cs typeface="Arial"/>
              </a:rPr>
              <a:t>h</a:t>
            </a:r>
            <a:r>
              <a:rPr sz="409" b="1" dirty="0">
                <a:latin typeface="Arial"/>
                <a:cs typeface="Arial"/>
              </a:rPr>
              <a:t>em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s</a:t>
            </a:r>
            <a:r>
              <a:rPr sz="409" b="1" spc="3" dirty="0">
                <a:latin typeface="Arial"/>
                <a:cs typeface="Arial"/>
              </a:rPr>
              <a:t>try C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dirty="0">
                <a:latin typeface="Arial"/>
                <a:cs typeface="Arial"/>
              </a:rPr>
              <a:t>rse</a:t>
            </a:r>
            <a:r>
              <a:rPr sz="409" b="1" spc="3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924161" y="2857421"/>
            <a:ext cx="84382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H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ST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130</a:t>
            </a:r>
            <a:r>
              <a:rPr sz="409" spc="3" dirty="0">
                <a:latin typeface="Arial"/>
                <a:cs typeface="Arial"/>
              </a:rPr>
              <a:t>1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H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3" dirty="0">
                <a:latin typeface="Arial"/>
                <a:cs typeface="Arial"/>
              </a:rPr>
              <a:t>ry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of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U</a:t>
            </a:r>
            <a:r>
              <a:rPr sz="409" spc="-3" dirty="0">
                <a:latin typeface="Arial"/>
                <a:cs typeface="Arial"/>
              </a:rPr>
              <a:t>.</a:t>
            </a:r>
            <a:r>
              <a:rPr sz="409" dirty="0">
                <a:latin typeface="Arial"/>
                <a:cs typeface="Arial"/>
              </a:rPr>
              <a:t>S.</a:t>
            </a:r>
            <a:r>
              <a:rPr sz="409" spc="-3" dirty="0">
                <a:latin typeface="Arial"/>
                <a:cs typeface="Arial"/>
              </a:rPr>
              <a:t> t</a:t>
            </a:r>
            <a:r>
              <a:rPr sz="409" spc="3" dirty="0">
                <a:latin typeface="Arial"/>
                <a:cs typeface="Arial"/>
              </a:rPr>
              <a:t>o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186</a:t>
            </a:r>
            <a:r>
              <a:rPr sz="409" spc="3" dirty="0">
                <a:latin typeface="Arial"/>
                <a:cs typeface="Arial"/>
              </a:rPr>
              <a:t>5</a:t>
            </a:r>
            <a:endParaRPr sz="409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849995" y="2846476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512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305116" y="2857422"/>
            <a:ext cx="1128713" cy="1717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 marR="3463">
              <a:lnSpc>
                <a:spcPct val="145000"/>
              </a:lnSpc>
            </a:pPr>
            <a:r>
              <a:rPr sz="409" spc="3" dirty="0">
                <a:latin typeface="Arial"/>
                <a:cs typeface="Arial"/>
              </a:rPr>
              <a:t>CHEM </a:t>
            </a:r>
            <a:r>
              <a:rPr sz="409" dirty="0">
                <a:latin typeface="Arial"/>
                <a:cs typeface="Arial"/>
              </a:rPr>
              <a:t>130</a:t>
            </a:r>
            <a:r>
              <a:rPr sz="409" spc="3" dirty="0">
                <a:latin typeface="Arial"/>
                <a:cs typeface="Arial"/>
              </a:rPr>
              <a:t>5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Ge</a:t>
            </a:r>
            <a:r>
              <a:rPr sz="409" spc="3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he</a:t>
            </a:r>
            <a:r>
              <a:rPr sz="409" spc="7" dirty="0">
                <a:latin typeface="Arial"/>
                <a:cs typeface="Arial"/>
              </a:rPr>
              <a:t>m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I</a:t>
            </a:r>
            <a:r>
              <a:rPr sz="409" spc="-10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(</a:t>
            </a:r>
            <a:r>
              <a:rPr sz="409" spc="-3" dirty="0">
                <a:latin typeface="Arial"/>
                <a:cs typeface="Arial"/>
              </a:rPr>
              <a:t>le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u</a:t>
            </a:r>
            <a:r>
              <a:rPr sz="409" spc="3" dirty="0">
                <a:latin typeface="Arial"/>
                <a:cs typeface="Arial"/>
              </a:rPr>
              <a:t>re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+ </a:t>
            </a:r>
            <a:r>
              <a:rPr sz="409" spc="3" dirty="0">
                <a:latin typeface="Arial"/>
                <a:cs typeface="Arial"/>
              </a:rPr>
              <a:t>w</a:t>
            </a:r>
            <a:r>
              <a:rPr sz="409" dirty="0">
                <a:latin typeface="Arial"/>
                <a:cs typeface="Arial"/>
              </a:rPr>
              <a:t>or</a:t>
            </a:r>
            <a:r>
              <a:rPr sz="409" spc="-3" dirty="0">
                <a:latin typeface="Arial"/>
                <a:cs typeface="Arial"/>
              </a:rPr>
              <a:t>k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hop)</a:t>
            </a:r>
            <a:r>
              <a:rPr sz="409" spc="3" dirty="0">
                <a:latin typeface="Arial"/>
                <a:cs typeface="Arial"/>
              </a:rPr>
              <a:t> CHEM </a:t>
            </a:r>
            <a:r>
              <a:rPr sz="409" dirty="0">
                <a:latin typeface="Arial"/>
                <a:cs typeface="Arial"/>
              </a:rPr>
              <a:t>110</a:t>
            </a:r>
            <a:r>
              <a:rPr sz="409" spc="3" dirty="0">
                <a:latin typeface="Arial"/>
                <a:cs typeface="Arial"/>
              </a:rPr>
              <a:t>5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General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he</a:t>
            </a:r>
            <a:r>
              <a:rPr sz="409" spc="7" dirty="0">
                <a:latin typeface="Arial"/>
                <a:cs typeface="Arial"/>
              </a:rPr>
              <a:t>m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I</a:t>
            </a:r>
            <a:r>
              <a:rPr sz="409" spc="-10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La</a:t>
            </a:r>
            <a:r>
              <a:rPr sz="409" spc="3" dirty="0">
                <a:latin typeface="Arial"/>
                <a:cs typeface="Arial"/>
              </a:rPr>
              <a:t>b</a:t>
            </a:r>
            <a:endParaRPr sz="409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267354" y="2846476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512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924161" y="2947822"/>
            <a:ext cx="923925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H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ST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130</a:t>
            </a:r>
            <a:r>
              <a:rPr sz="409" spc="3" dirty="0">
                <a:latin typeface="Arial"/>
                <a:cs typeface="Arial"/>
              </a:rPr>
              <a:t>2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H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o</a:t>
            </a:r>
            <a:r>
              <a:rPr sz="409" spc="3" dirty="0">
                <a:latin typeface="Arial"/>
                <a:cs typeface="Arial"/>
              </a:rPr>
              <a:t>ry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of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U</a:t>
            </a:r>
            <a:r>
              <a:rPr sz="409" spc="-3" dirty="0">
                <a:latin typeface="Arial"/>
                <a:cs typeface="Arial"/>
              </a:rPr>
              <a:t>.</a:t>
            </a:r>
            <a:r>
              <a:rPr sz="409" dirty="0">
                <a:latin typeface="Arial"/>
                <a:cs typeface="Arial"/>
              </a:rPr>
              <a:t>S.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in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186</a:t>
            </a:r>
            <a:r>
              <a:rPr sz="409" spc="3" dirty="0">
                <a:latin typeface="Arial"/>
                <a:cs typeface="Arial"/>
              </a:rPr>
              <a:t>5</a:t>
            </a:r>
            <a:endParaRPr sz="409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849995" y="2936876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512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267354" y="2936876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512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305116" y="3038224"/>
            <a:ext cx="1142567" cy="1717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 marR="3463">
              <a:lnSpc>
                <a:spcPct val="145000"/>
              </a:lnSpc>
            </a:pPr>
            <a:r>
              <a:rPr sz="409" spc="3" dirty="0">
                <a:latin typeface="Arial"/>
                <a:cs typeface="Arial"/>
              </a:rPr>
              <a:t>CH</a:t>
            </a:r>
            <a:r>
              <a:rPr sz="409" dirty="0">
                <a:latin typeface="Arial"/>
                <a:cs typeface="Arial"/>
              </a:rPr>
              <a:t>EM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130</a:t>
            </a:r>
            <a:r>
              <a:rPr sz="409" spc="3" dirty="0">
                <a:latin typeface="Arial"/>
                <a:cs typeface="Arial"/>
              </a:rPr>
              <a:t>6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Ge</a:t>
            </a:r>
            <a:r>
              <a:rPr sz="409" spc="3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he</a:t>
            </a:r>
            <a:r>
              <a:rPr sz="409" spc="7" dirty="0">
                <a:latin typeface="Arial"/>
                <a:cs typeface="Arial"/>
              </a:rPr>
              <a:t>m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I</a:t>
            </a:r>
            <a:r>
              <a:rPr sz="409" spc="-10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(</a:t>
            </a:r>
            <a:r>
              <a:rPr sz="409" spc="-3" dirty="0">
                <a:latin typeface="Arial"/>
                <a:cs typeface="Arial"/>
              </a:rPr>
              <a:t>le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u</a:t>
            </a:r>
            <a:r>
              <a:rPr sz="409" spc="3" dirty="0">
                <a:latin typeface="Arial"/>
                <a:cs typeface="Arial"/>
              </a:rPr>
              <a:t>re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+ </a:t>
            </a:r>
            <a:r>
              <a:rPr sz="409" spc="3" dirty="0">
                <a:latin typeface="Arial"/>
                <a:cs typeface="Arial"/>
              </a:rPr>
              <a:t>w</a:t>
            </a:r>
            <a:r>
              <a:rPr sz="409" dirty="0">
                <a:latin typeface="Arial"/>
                <a:cs typeface="Arial"/>
              </a:rPr>
              <a:t>or</a:t>
            </a:r>
            <a:r>
              <a:rPr sz="409" spc="-3" dirty="0">
                <a:latin typeface="Arial"/>
                <a:cs typeface="Arial"/>
              </a:rPr>
              <a:t>k</a:t>
            </a:r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hop)</a:t>
            </a:r>
            <a:r>
              <a:rPr sz="409" spc="3" dirty="0">
                <a:latin typeface="Arial"/>
                <a:cs typeface="Arial"/>
              </a:rPr>
              <a:t> CH</a:t>
            </a:r>
            <a:r>
              <a:rPr sz="409" dirty="0">
                <a:latin typeface="Arial"/>
                <a:cs typeface="Arial"/>
              </a:rPr>
              <a:t>EM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110</a:t>
            </a:r>
            <a:r>
              <a:rPr sz="409" spc="3" dirty="0">
                <a:latin typeface="Arial"/>
                <a:cs typeface="Arial"/>
              </a:rPr>
              <a:t>6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General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he</a:t>
            </a:r>
            <a:r>
              <a:rPr sz="409" spc="7" dirty="0">
                <a:latin typeface="Arial"/>
                <a:cs typeface="Arial"/>
              </a:rPr>
              <a:t>m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I</a:t>
            </a:r>
            <a:r>
              <a:rPr sz="409" spc="-10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La</a:t>
            </a:r>
            <a:r>
              <a:rPr sz="409" spc="3" dirty="0">
                <a:latin typeface="Arial"/>
                <a:cs typeface="Arial"/>
              </a:rPr>
              <a:t>b</a:t>
            </a:r>
            <a:endParaRPr sz="409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267354" y="3027277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512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817134" y="3128624"/>
            <a:ext cx="94773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B3  </a:t>
            </a:r>
            <a:r>
              <a:rPr sz="409" b="1" spc="-34" dirty="0">
                <a:latin typeface="Arial"/>
                <a:cs typeface="Arial"/>
              </a:rPr>
              <a:t> </a:t>
            </a:r>
            <a:r>
              <a:rPr sz="409" b="1" spc="-3" dirty="0">
                <a:latin typeface="Arial"/>
                <a:cs typeface="Arial"/>
              </a:rPr>
              <a:t>L</a:t>
            </a:r>
            <a:r>
              <a:rPr sz="409" b="1" dirty="0">
                <a:latin typeface="Arial"/>
                <a:cs typeface="Arial"/>
              </a:rPr>
              <a:t>a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spc="-3" dirty="0">
                <a:latin typeface="Arial"/>
                <a:cs typeface="Arial"/>
              </a:rPr>
              <a:t>g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dirty="0">
                <a:latin typeface="Arial"/>
                <a:cs typeface="Arial"/>
              </a:rPr>
              <a:t>a</a:t>
            </a:r>
            <a:r>
              <a:rPr sz="409" b="1" spc="-3" dirty="0">
                <a:latin typeface="Arial"/>
                <a:cs typeface="Arial"/>
              </a:rPr>
              <a:t>g</a:t>
            </a:r>
            <a:r>
              <a:rPr sz="409" b="1" dirty="0">
                <a:latin typeface="Arial"/>
                <a:cs typeface="Arial"/>
              </a:rPr>
              <a:t>e,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P</a:t>
            </a:r>
            <a:r>
              <a:rPr sz="409" b="1" spc="-10" dirty="0">
                <a:latin typeface="Arial"/>
                <a:cs typeface="Arial"/>
              </a:rPr>
              <a:t>h</a:t>
            </a:r>
            <a:r>
              <a:rPr sz="409" b="1" spc="-3" dirty="0">
                <a:latin typeface="Arial"/>
                <a:cs typeface="Arial"/>
              </a:rPr>
              <a:t>ilo</a:t>
            </a:r>
            <a:r>
              <a:rPr sz="409" b="1" dirty="0">
                <a:latin typeface="Arial"/>
                <a:cs typeface="Arial"/>
              </a:rPr>
              <a:t>s</a:t>
            </a:r>
            <a:r>
              <a:rPr sz="409" b="1" spc="-3" dirty="0">
                <a:latin typeface="Arial"/>
                <a:cs typeface="Arial"/>
              </a:rPr>
              <a:t>op</a:t>
            </a:r>
            <a:r>
              <a:rPr sz="409" b="1" spc="-10" dirty="0">
                <a:latin typeface="Arial"/>
                <a:cs typeface="Arial"/>
              </a:rPr>
              <a:t>h</a:t>
            </a:r>
            <a:r>
              <a:rPr sz="409" b="1" spc="7" dirty="0">
                <a:latin typeface="Arial"/>
                <a:cs typeface="Arial"/>
              </a:rPr>
              <a:t>y</a:t>
            </a:r>
            <a:r>
              <a:rPr sz="409" b="1" dirty="0">
                <a:latin typeface="Arial"/>
                <a:cs typeface="Arial"/>
              </a:rPr>
              <a:t>,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&amp;</a:t>
            </a:r>
            <a:r>
              <a:rPr sz="409" b="1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C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-3" dirty="0">
                <a:latin typeface="Arial"/>
                <a:cs typeface="Arial"/>
              </a:rPr>
              <a:t>l</a:t>
            </a:r>
            <a:r>
              <a:rPr sz="409" b="1" dirty="0">
                <a:latin typeface="Arial"/>
                <a:cs typeface="Arial"/>
              </a:rPr>
              <a:t>t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3" dirty="0">
                <a:latin typeface="Arial"/>
                <a:cs typeface="Arial"/>
              </a:rPr>
              <a:t>re</a:t>
            </a:r>
            <a:endParaRPr sz="409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267354" y="3117678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512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924161" y="3219025"/>
            <a:ext cx="27882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ele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On</a:t>
            </a:r>
            <a:r>
              <a:rPr sz="409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849995" y="3208079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512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305117" y="3219026"/>
            <a:ext cx="823047" cy="1717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 marR="3463">
              <a:lnSpc>
                <a:spcPct val="145000"/>
              </a:lnSpc>
            </a:pPr>
            <a:r>
              <a:rPr sz="409" spc="3" dirty="0">
                <a:latin typeface="Arial"/>
                <a:cs typeface="Arial"/>
              </a:rPr>
              <a:t>CH</a:t>
            </a:r>
            <a:r>
              <a:rPr sz="409" dirty="0">
                <a:latin typeface="Arial"/>
                <a:cs typeface="Arial"/>
              </a:rPr>
              <a:t>EM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232</a:t>
            </a:r>
            <a:r>
              <a:rPr sz="409" spc="3" dirty="0">
                <a:latin typeface="Arial"/>
                <a:cs typeface="Arial"/>
              </a:rPr>
              <a:t>4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Organic</a:t>
            </a:r>
            <a:r>
              <a:rPr sz="409" spc="3" dirty="0">
                <a:latin typeface="Arial"/>
                <a:cs typeface="Arial"/>
              </a:rPr>
              <a:t> C</a:t>
            </a:r>
            <a:r>
              <a:rPr sz="409" dirty="0">
                <a:latin typeface="Arial"/>
                <a:cs typeface="Arial"/>
              </a:rPr>
              <a:t>he</a:t>
            </a:r>
            <a:r>
              <a:rPr sz="409" spc="7" dirty="0">
                <a:latin typeface="Arial"/>
                <a:cs typeface="Arial"/>
              </a:rPr>
              <a:t>m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I </a:t>
            </a:r>
            <a:r>
              <a:rPr sz="409" spc="3" dirty="0">
                <a:latin typeface="Arial"/>
                <a:cs typeface="Arial"/>
              </a:rPr>
              <a:t>CH</a:t>
            </a:r>
            <a:r>
              <a:rPr sz="409" dirty="0">
                <a:latin typeface="Arial"/>
                <a:cs typeface="Arial"/>
              </a:rPr>
              <a:t>EM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212</a:t>
            </a:r>
            <a:r>
              <a:rPr sz="409" spc="3" dirty="0">
                <a:latin typeface="Arial"/>
                <a:cs typeface="Arial"/>
              </a:rPr>
              <a:t>4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Organic</a:t>
            </a:r>
            <a:r>
              <a:rPr sz="409" spc="3" dirty="0">
                <a:latin typeface="Arial"/>
                <a:cs typeface="Arial"/>
              </a:rPr>
              <a:t> C</a:t>
            </a:r>
            <a:r>
              <a:rPr sz="409" dirty="0">
                <a:latin typeface="Arial"/>
                <a:cs typeface="Arial"/>
              </a:rPr>
              <a:t>he</a:t>
            </a:r>
            <a:r>
              <a:rPr sz="409" spc="7" dirty="0">
                <a:latin typeface="Arial"/>
                <a:cs typeface="Arial"/>
              </a:rPr>
              <a:t>m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I</a:t>
            </a:r>
            <a:r>
              <a:rPr sz="409" spc="-10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La</a:t>
            </a:r>
            <a:r>
              <a:rPr sz="409" spc="3" dirty="0">
                <a:latin typeface="Arial"/>
                <a:cs typeface="Arial"/>
              </a:rPr>
              <a:t>b</a:t>
            </a:r>
            <a:endParaRPr sz="409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267354" y="3208079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512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267354" y="3298480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512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817135" y="3399826"/>
            <a:ext cx="101527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B4  </a:t>
            </a:r>
            <a:r>
              <a:rPr sz="409" b="1" spc="-34" dirty="0">
                <a:latin typeface="Arial"/>
                <a:cs typeface="Arial"/>
              </a:rPr>
              <a:t> </a:t>
            </a:r>
            <a:r>
              <a:rPr sz="409" b="1" spc="10" dirty="0">
                <a:latin typeface="Arial"/>
                <a:cs typeface="Arial"/>
              </a:rPr>
              <a:t>M</a:t>
            </a:r>
            <a:r>
              <a:rPr sz="409" b="1" dirty="0">
                <a:latin typeface="Arial"/>
                <a:cs typeface="Arial"/>
              </a:rPr>
              <a:t>at</a:t>
            </a:r>
            <a:r>
              <a:rPr sz="409" b="1" spc="-10" dirty="0">
                <a:latin typeface="Arial"/>
                <a:cs typeface="Arial"/>
              </a:rPr>
              <a:t>h</a:t>
            </a:r>
            <a:r>
              <a:rPr sz="409" b="1" dirty="0">
                <a:latin typeface="Arial"/>
                <a:cs typeface="Arial"/>
              </a:rPr>
              <a:t>emat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- 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3" dirty="0">
                <a:latin typeface="Arial"/>
                <a:cs typeface="Arial"/>
              </a:rPr>
              <a:t>e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D</a:t>
            </a:r>
            <a:r>
              <a:rPr sz="409" b="1" dirty="0">
                <a:latin typeface="Arial"/>
                <a:cs typeface="Arial"/>
              </a:rPr>
              <a:t>es</a:t>
            </a:r>
            <a:r>
              <a:rPr sz="409" b="1" spc="-3" dirty="0">
                <a:latin typeface="Arial"/>
                <a:cs typeface="Arial"/>
              </a:rPr>
              <a:t>ig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ated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3" dirty="0">
                <a:latin typeface="Arial"/>
                <a:cs typeface="Arial"/>
              </a:rPr>
              <a:t>re</a:t>
            </a:r>
            <a:endParaRPr sz="409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305117" y="3399826"/>
            <a:ext cx="836468" cy="1717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 marR="3463">
              <a:lnSpc>
                <a:spcPct val="145000"/>
              </a:lnSpc>
            </a:pPr>
            <a:r>
              <a:rPr sz="409" spc="3" dirty="0">
                <a:latin typeface="Arial"/>
                <a:cs typeface="Arial"/>
              </a:rPr>
              <a:t>CH</a:t>
            </a:r>
            <a:r>
              <a:rPr sz="409" dirty="0">
                <a:latin typeface="Arial"/>
                <a:cs typeface="Arial"/>
              </a:rPr>
              <a:t>EM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232</a:t>
            </a:r>
            <a:r>
              <a:rPr sz="409" spc="3" dirty="0">
                <a:latin typeface="Arial"/>
                <a:cs typeface="Arial"/>
              </a:rPr>
              <a:t>5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Organic</a:t>
            </a:r>
            <a:r>
              <a:rPr sz="409" spc="3" dirty="0">
                <a:latin typeface="Arial"/>
                <a:cs typeface="Arial"/>
              </a:rPr>
              <a:t> C</a:t>
            </a:r>
            <a:r>
              <a:rPr sz="409" dirty="0">
                <a:latin typeface="Arial"/>
                <a:cs typeface="Arial"/>
              </a:rPr>
              <a:t>he</a:t>
            </a:r>
            <a:r>
              <a:rPr sz="409" spc="7" dirty="0">
                <a:latin typeface="Arial"/>
                <a:cs typeface="Arial"/>
              </a:rPr>
              <a:t>m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I </a:t>
            </a:r>
            <a:r>
              <a:rPr sz="409" spc="3" dirty="0">
                <a:latin typeface="Arial"/>
                <a:cs typeface="Arial"/>
              </a:rPr>
              <a:t>CH</a:t>
            </a:r>
            <a:r>
              <a:rPr sz="409" dirty="0">
                <a:latin typeface="Arial"/>
                <a:cs typeface="Arial"/>
              </a:rPr>
              <a:t>EM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212</a:t>
            </a:r>
            <a:r>
              <a:rPr sz="409" spc="3" dirty="0">
                <a:latin typeface="Arial"/>
                <a:cs typeface="Arial"/>
              </a:rPr>
              <a:t>5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Organic</a:t>
            </a:r>
            <a:r>
              <a:rPr sz="409" spc="3" dirty="0">
                <a:latin typeface="Arial"/>
                <a:cs typeface="Arial"/>
              </a:rPr>
              <a:t> C</a:t>
            </a:r>
            <a:r>
              <a:rPr sz="409" dirty="0">
                <a:latin typeface="Arial"/>
                <a:cs typeface="Arial"/>
              </a:rPr>
              <a:t>he</a:t>
            </a:r>
            <a:r>
              <a:rPr sz="409" spc="7" dirty="0">
                <a:latin typeface="Arial"/>
                <a:cs typeface="Arial"/>
              </a:rPr>
              <a:t>m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I</a:t>
            </a:r>
            <a:r>
              <a:rPr sz="409" spc="-10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La</a:t>
            </a:r>
            <a:r>
              <a:rPr sz="409" spc="3" dirty="0">
                <a:latin typeface="Arial"/>
                <a:cs typeface="Arial"/>
              </a:rPr>
              <a:t>b</a:t>
            </a:r>
            <a:endParaRPr sz="409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8267354" y="3388881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512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8267354" y="3479282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512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817135" y="3580627"/>
            <a:ext cx="131271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B5  </a:t>
            </a:r>
            <a:r>
              <a:rPr sz="409" b="1" spc="-34" dirty="0">
                <a:latin typeface="Arial"/>
                <a:cs typeface="Arial"/>
              </a:rPr>
              <a:t> </a:t>
            </a:r>
            <a:r>
              <a:rPr sz="409" b="1" spc="-3" dirty="0">
                <a:latin typeface="Arial"/>
                <a:cs typeface="Arial"/>
              </a:rPr>
              <a:t>Li</a:t>
            </a:r>
            <a:r>
              <a:rPr sz="409" b="1" spc="3" dirty="0">
                <a:latin typeface="Arial"/>
                <a:cs typeface="Arial"/>
              </a:rPr>
              <a:t>fe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&amp;</a:t>
            </a:r>
            <a:r>
              <a:rPr sz="409" b="1" dirty="0">
                <a:latin typeface="Arial"/>
                <a:cs typeface="Arial"/>
              </a:rPr>
              <a:t> P</a:t>
            </a:r>
            <a:r>
              <a:rPr sz="409" b="1" spc="-10" dirty="0">
                <a:latin typeface="Arial"/>
                <a:cs typeface="Arial"/>
              </a:rPr>
              <a:t>h</a:t>
            </a:r>
            <a:r>
              <a:rPr sz="409" b="1" spc="7" dirty="0">
                <a:latin typeface="Arial"/>
                <a:cs typeface="Arial"/>
              </a:rPr>
              <a:t>y</a:t>
            </a:r>
            <a:r>
              <a:rPr sz="409" b="1" dirty="0">
                <a:latin typeface="Arial"/>
                <a:cs typeface="Arial"/>
              </a:rPr>
              <a:t>s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cal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ce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- 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3" dirty="0">
                <a:latin typeface="Arial"/>
                <a:cs typeface="Arial"/>
              </a:rPr>
              <a:t>e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D</a:t>
            </a:r>
            <a:r>
              <a:rPr sz="409" b="1" dirty="0">
                <a:latin typeface="Arial"/>
                <a:cs typeface="Arial"/>
              </a:rPr>
              <a:t>es</a:t>
            </a:r>
            <a:r>
              <a:rPr sz="409" b="1" spc="-3" dirty="0">
                <a:latin typeface="Arial"/>
                <a:cs typeface="Arial"/>
              </a:rPr>
              <a:t>ig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ated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3" dirty="0">
                <a:latin typeface="Arial"/>
                <a:cs typeface="Arial"/>
              </a:rPr>
              <a:t>re</a:t>
            </a:r>
            <a:endParaRPr sz="409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6305116" y="3580627"/>
            <a:ext cx="100488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CHEM </a:t>
            </a:r>
            <a:r>
              <a:rPr sz="409" dirty="0">
                <a:latin typeface="Arial"/>
                <a:cs typeface="Arial"/>
              </a:rPr>
              <a:t>333</a:t>
            </a:r>
            <a:r>
              <a:rPr sz="409" spc="3" dirty="0">
                <a:latin typeface="Arial"/>
                <a:cs typeface="Arial"/>
              </a:rPr>
              <a:t>0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B</a:t>
            </a:r>
            <a:r>
              <a:rPr sz="409" spc="-3" dirty="0">
                <a:latin typeface="Arial"/>
                <a:cs typeface="Arial"/>
              </a:rPr>
              <a:t>io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he</a:t>
            </a:r>
            <a:r>
              <a:rPr sz="409" spc="7" dirty="0">
                <a:latin typeface="Arial"/>
                <a:cs typeface="Arial"/>
              </a:rPr>
              <a:t>m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: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S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dirty="0">
                <a:latin typeface="Arial"/>
                <a:cs typeface="Arial"/>
              </a:rPr>
              <a:t>ru</a:t>
            </a:r>
            <a:r>
              <a:rPr sz="409" spc="3" dirty="0">
                <a:latin typeface="Arial"/>
                <a:cs typeface="Arial"/>
              </a:rPr>
              <a:t>c </a:t>
            </a:r>
            <a:r>
              <a:rPr sz="409" dirty="0">
                <a:latin typeface="Arial"/>
                <a:cs typeface="Arial"/>
              </a:rPr>
              <a:t>&amp; </a:t>
            </a:r>
            <a:r>
              <a:rPr sz="409" spc="-3" dirty="0">
                <a:latin typeface="Arial"/>
                <a:cs typeface="Arial"/>
              </a:rPr>
              <a:t>F</a:t>
            </a:r>
            <a:r>
              <a:rPr sz="409" dirty="0">
                <a:latin typeface="Arial"/>
                <a:cs typeface="Arial"/>
              </a:rPr>
              <a:t>un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spc="-3" dirty="0">
                <a:latin typeface="Arial"/>
                <a:cs typeface="Arial"/>
              </a:rPr>
              <a:t>tio</a:t>
            </a:r>
            <a:r>
              <a:rPr sz="409" spc="3" dirty="0">
                <a:latin typeface="Arial"/>
                <a:cs typeface="Arial"/>
              </a:rPr>
              <a:t>n</a:t>
            </a:r>
            <a:endParaRPr sz="409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8267354" y="3569683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512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817135" y="3761430"/>
            <a:ext cx="86071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B6  </a:t>
            </a:r>
            <a:r>
              <a:rPr sz="409" b="1" spc="-34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G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-10" dirty="0">
                <a:latin typeface="Arial"/>
                <a:cs typeface="Arial"/>
              </a:rPr>
              <a:t>v</a:t>
            </a:r>
            <a:r>
              <a:rPr sz="409" b="1" dirty="0">
                <a:latin typeface="Arial"/>
                <a:cs typeface="Arial"/>
              </a:rPr>
              <a:t>er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me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t</a:t>
            </a:r>
            <a:r>
              <a:rPr sz="409" b="1" spc="-3" dirty="0">
                <a:latin typeface="Arial"/>
                <a:cs typeface="Arial"/>
              </a:rPr>
              <a:t>/</a:t>
            </a:r>
            <a:r>
              <a:rPr sz="409" b="1" dirty="0">
                <a:latin typeface="Arial"/>
                <a:cs typeface="Arial"/>
              </a:rPr>
              <a:t>P</a:t>
            </a:r>
            <a:r>
              <a:rPr sz="409" b="1" spc="-3" dirty="0">
                <a:latin typeface="Arial"/>
                <a:cs typeface="Arial"/>
              </a:rPr>
              <a:t>oli</a:t>
            </a:r>
            <a:r>
              <a:rPr sz="409" b="1" dirty="0">
                <a:latin typeface="Arial"/>
                <a:cs typeface="Arial"/>
              </a:rPr>
              <a:t>t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cal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6182503" y="3761430"/>
            <a:ext cx="523875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C3   </a:t>
            </a:r>
            <a:r>
              <a:rPr sz="409" b="1" spc="-27" dirty="0">
                <a:latin typeface="Arial"/>
                <a:cs typeface="Arial"/>
              </a:rPr>
              <a:t> </a:t>
            </a:r>
            <a:r>
              <a:rPr sz="409" b="1" u="sng" spc="10" dirty="0">
                <a:solidFill>
                  <a:srgbClr val="0000FF"/>
                </a:solidFill>
                <a:latin typeface="Arial"/>
                <a:cs typeface="Arial"/>
                <a:hlinkClick r:id="rId7"/>
              </a:rPr>
              <a:t>M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7"/>
              </a:rPr>
              <a:t>ath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  <a:hlinkClick r:id="rId7"/>
              </a:rPr>
              <a:t> 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7"/>
              </a:rPr>
              <a:t>S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7"/>
              </a:rPr>
              <a:t>e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7"/>
              </a:rPr>
              <a:t>q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  <a:hlinkClick r:id="rId7"/>
              </a:rPr>
              <a:t>u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7"/>
              </a:rPr>
              <a:t>e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  <a:hlinkClick r:id="rId7"/>
              </a:rPr>
              <a:t>n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7"/>
              </a:rPr>
              <a:t>c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7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924161" y="3851831"/>
            <a:ext cx="680172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dirty="0">
                <a:latin typeface="Arial"/>
                <a:cs typeface="Arial"/>
              </a:rPr>
              <a:t>POLS 231</a:t>
            </a:r>
            <a:r>
              <a:rPr sz="409" spc="3" dirty="0">
                <a:latin typeface="Arial"/>
                <a:cs typeface="Arial"/>
              </a:rPr>
              <a:t>0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-10" dirty="0">
                <a:latin typeface="Arial"/>
                <a:cs typeface="Arial"/>
              </a:rPr>
              <a:t>I</a:t>
            </a:r>
            <a:r>
              <a:rPr sz="409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t</a:t>
            </a:r>
            <a:r>
              <a:rPr sz="409" spc="3" dirty="0">
                <a:latin typeface="Arial"/>
                <a:cs typeface="Arial"/>
              </a:rPr>
              <a:t>ro</a:t>
            </a:r>
            <a:r>
              <a:rPr sz="409" spc="-3" dirty="0">
                <a:latin typeface="Arial"/>
                <a:cs typeface="Arial"/>
              </a:rPr>
              <a:t> t</a:t>
            </a:r>
            <a:r>
              <a:rPr sz="409" spc="3" dirty="0">
                <a:latin typeface="Arial"/>
                <a:cs typeface="Arial"/>
              </a:rPr>
              <a:t>o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P</a:t>
            </a:r>
            <a:r>
              <a:rPr sz="409" spc="-3" dirty="0">
                <a:latin typeface="Arial"/>
                <a:cs typeface="Arial"/>
              </a:rPr>
              <a:t>oliti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spc="3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849995" y="3840886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512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6305117" y="3851831"/>
            <a:ext cx="266267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ele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on</a:t>
            </a:r>
            <a:r>
              <a:rPr sz="409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267354" y="3840886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512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924161" y="3942232"/>
            <a:ext cx="918730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dirty="0">
                <a:latin typeface="Arial"/>
                <a:cs typeface="Arial"/>
              </a:rPr>
              <a:t>POLS 231</a:t>
            </a:r>
            <a:r>
              <a:rPr sz="409" spc="3" dirty="0">
                <a:latin typeface="Arial"/>
                <a:cs typeface="Arial"/>
              </a:rPr>
              <a:t>1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- </a:t>
            </a:r>
            <a:r>
              <a:rPr sz="409" spc="3" dirty="0">
                <a:latin typeface="Arial"/>
                <a:cs typeface="Arial"/>
              </a:rPr>
              <a:t>A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er</a:t>
            </a:r>
            <a:r>
              <a:rPr sz="409" spc="-3" dirty="0">
                <a:latin typeface="Arial"/>
                <a:cs typeface="Arial"/>
              </a:rPr>
              <a:t>i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a</a:t>
            </a:r>
            <a:r>
              <a:rPr sz="409" spc="3" dirty="0">
                <a:latin typeface="Arial"/>
                <a:cs typeface="Arial"/>
              </a:rPr>
              <a:t>n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Go</a:t>
            </a:r>
            <a:r>
              <a:rPr sz="409" spc="13" dirty="0">
                <a:latin typeface="Arial"/>
                <a:cs typeface="Arial"/>
              </a:rPr>
              <a:t>v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&amp; </a:t>
            </a:r>
            <a:r>
              <a:rPr sz="409" spc="3" dirty="0">
                <a:latin typeface="Arial"/>
                <a:cs typeface="Arial"/>
              </a:rPr>
              <a:t>P</a:t>
            </a:r>
            <a:r>
              <a:rPr sz="409" spc="-3" dirty="0">
                <a:latin typeface="Arial"/>
                <a:cs typeface="Arial"/>
              </a:rPr>
              <a:t>oliti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spc="3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849995" y="3931286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512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6182504" y="4032633"/>
            <a:ext cx="1801524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C4   </a:t>
            </a:r>
            <a:r>
              <a:rPr sz="409" b="1" spc="-27" dirty="0">
                <a:latin typeface="Arial"/>
                <a:cs typeface="Arial"/>
              </a:rPr>
              <a:t> 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U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pp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er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 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D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i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v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i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s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io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n</a:t>
            </a:r>
            <a:r>
              <a:rPr sz="409" b="1" u="sng" spc="-1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 </a:t>
            </a:r>
            <a:r>
              <a:rPr sz="409" b="1" u="sng" spc="10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M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a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j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o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r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 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E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l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ect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i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v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e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s</a:t>
            </a:r>
            <a:r>
              <a:rPr sz="409" b="1" u="sng" spc="-7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 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(B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I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O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L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,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 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B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O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T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,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 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CBCH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,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 </a:t>
            </a:r>
            <a:r>
              <a:rPr sz="409" b="1" u="sng" spc="10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M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I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CR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 o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r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 Z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OO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L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)</a:t>
            </a:r>
            <a:endParaRPr sz="409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248650" y="4021687"/>
            <a:ext cx="92219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12</a:t>
            </a:r>
            <a:endParaRPr sz="512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3817134" y="4123294"/>
            <a:ext cx="90963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B7  </a:t>
            </a:r>
            <a:r>
              <a:rPr sz="409" b="1" spc="-34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S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al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a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d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B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10" dirty="0">
                <a:latin typeface="Arial"/>
                <a:cs typeface="Arial"/>
              </a:rPr>
              <a:t>h</a:t>
            </a:r>
            <a:r>
              <a:rPr sz="409" b="1" dirty="0">
                <a:latin typeface="Arial"/>
                <a:cs typeface="Arial"/>
              </a:rPr>
              <a:t>a</a:t>
            </a:r>
            <a:r>
              <a:rPr sz="409" b="1" spc="-10" dirty="0">
                <a:latin typeface="Arial"/>
                <a:cs typeface="Arial"/>
              </a:rPr>
              <a:t>v</a:t>
            </a:r>
            <a:r>
              <a:rPr sz="409" b="1" spc="-3" dirty="0">
                <a:latin typeface="Arial"/>
                <a:cs typeface="Arial"/>
              </a:rPr>
              <a:t>io</a:t>
            </a:r>
            <a:r>
              <a:rPr sz="409" b="1" dirty="0">
                <a:latin typeface="Arial"/>
                <a:cs typeface="Arial"/>
              </a:rPr>
              <a:t>ral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S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ce</a:t>
            </a:r>
            <a:r>
              <a:rPr sz="409" b="1" spc="3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6305116" y="4123294"/>
            <a:ext cx="111918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A</a:t>
            </a:r>
            <a:r>
              <a:rPr sz="409" spc="-3" dirty="0">
                <a:latin typeface="Arial"/>
                <a:cs typeface="Arial"/>
              </a:rPr>
              <a:t>l</a:t>
            </a:r>
            <a:r>
              <a:rPr sz="409" dirty="0">
                <a:latin typeface="Arial"/>
                <a:cs typeface="Arial"/>
              </a:rPr>
              <a:t>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our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e</a:t>
            </a:r>
            <a:r>
              <a:rPr sz="409" spc="3" dirty="0">
                <a:latin typeface="Arial"/>
                <a:cs typeface="Arial"/>
              </a:rPr>
              <a:t>s 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u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b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spc="-3" dirty="0">
                <a:latin typeface="Arial"/>
                <a:cs typeface="Arial"/>
              </a:rPr>
              <a:t> f</a:t>
            </a:r>
            <a:r>
              <a:rPr sz="409" dirty="0">
                <a:latin typeface="Arial"/>
                <a:cs typeface="Arial"/>
              </a:rPr>
              <a:t>ro</a:t>
            </a:r>
            <a:r>
              <a:rPr sz="409" spc="7" dirty="0">
                <a:latin typeface="Arial"/>
                <a:cs typeface="Arial"/>
              </a:rPr>
              <a:t>m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spc="-3" dirty="0">
                <a:latin typeface="Arial"/>
                <a:cs typeface="Arial"/>
              </a:rPr>
              <a:t>li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h</a:t>
            </a:r>
            <a:r>
              <a:rPr sz="409" spc="-3" dirty="0">
                <a:latin typeface="Arial"/>
                <a:cs typeface="Arial"/>
              </a:rPr>
              <a:t>y</a:t>
            </a:r>
            <a:r>
              <a:rPr sz="409" dirty="0">
                <a:latin typeface="Arial"/>
                <a:cs typeface="Arial"/>
              </a:rPr>
              <a:t>per</a:t>
            </a:r>
            <a:r>
              <a:rPr sz="409" spc="-3" dirty="0">
                <a:latin typeface="Arial"/>
                <a:cs typeface="Arial"/>
              </a:rPr>
              <a:t>link</a:t>
            </a:r>
            <a:r>
              <a:rPr sz="409" dirty="0">
                <a:latin typeface="Arial"/>
                <a:cs typeface="Arial"/>
              </a:rPr>
              <a:t>e</a:t>
            </a:r>
            <a:r>
              <a:rPr sz="409" spc="3" dirty="0">
                <a:latin typeface="Arial"/>
                <a:cs typeface="Arial"/>
              </a:rPr>
              <a:t>d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abo</a:t>
            </a:r>
            <a:r>
              <a:rPr sz="409" spc="13" dirty="0">
                <a:latin typeface="Arial"/>
                <a:cs typeface="Arial"/>
              </a:rPr>
              <a:t>v</a:t>
            </a:r>
            <a:r>
              <a:rPr sz="409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3924161" y="4213694"/>
            <a:ext cx="27882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ele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On</a:t>
            </a:r>
            <a:r>
              <a:rPr sz="409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5849995" y="4202749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512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3817135" y="4394496"/>
            <a:ext cx="449840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B8  </a:t>
            </a:r>
            <a:r>
              <a:rPr sz="409" b="1" spc="-34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Cr</a:t>
            </a:r>
            <a:r>
              <a:rPr sz="409" b="1" dirty="0">
                <a:latin typeface="Arial"/>
                <a:cs typeface="Arial"/>
              </a:rPr>
              <a:t>eat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spc="-10" dirty="0">
                <a:latin typeface="Arial"/>
                <a:cs typeface="Arial"/>
              </a:rPr>
              <a:t>v</a:t>
            </a:r>
            <a:r>
              <a:rPr sz="409" b="1" spc="3" dirty="0">
                <a:latin typeface="Arial"/>
                <a:cs typeface="Arial"/>
              </a:rPr>
              <a:t>e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-13" dirty="0">
                <a:latin typeface="Arial"/>
                <a:cs typeface="Arial"/>
              </a:rPr>
              <a:t>A</a:t>
            </a:r>
            <a:r>
              <a:rPr sz="409" b="1" spc="3" dirty="0">
                <a:latin typeface="Arial"/>
                <a:cs typeface="Arial"/>
              </a:rPr>
              <a:t>rts</a:t>
            </a:r>
            <a:endParaRPr sz="409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3924161" y="4484897"/>
            <a:ext cx="27882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ele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On</a:t>
            </a:r>
            <a:r>
              <a:rPr sz="409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5849995" y="4473951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512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3817135" y="4665698"/>
            <a:ext cx="730394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B9  </a:t>
            </a:r>
            <a:r>
              <a:rPr sz="409" b="1" spc="-34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3" dirty="0">
                <a:latin typeface="Arial"/>
                <a:cs typeface="Arial"/>
              </a:rPr>
              <a:t>m</a:t>
            </a:r>
            <a:r>
              <a:rPr sz="409" b="1" spc="-3" dirty="0">
                <a:latin typeface="Arial"/>
                <a:cs typeface="Arial"/>
              </a:rPr>
              <a:t>po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t </a:t>
            </a:r>
            <a:r>
              <a:rPr sz="409" b="1" spc="-13" dirty="0">
                <a:latin typeface="Arial"/>
                <a:cs typeface="Arial"/>
              </a:rPr>
              <a:t>A</a:t>
            </a:r>
            <a:r>
              <a:rPr sz="409" b="1" dirty="0">
                <a:latin typeface="Arial"/>
                <a:cs typeface="Arial"/>
              </a:rPr>
              <a:t>re</a:t>
            </a:r>
            <a:r>
              <a:rPr sz="409" b="1" spc="3" dirty="0">
                <a:latin typeface="Arial"/>
                <a:cs typeface="Arial"/>
              </a:rPr>
              <a:t>a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O</a:t>
            </a:r>
            <a:r>
              <a:rPr sz="409" b="1" spc="-3" dirty="0">
                <a:latin typeface="Arial"/>
                <a:cs typeface="Arial"/>
              </a:rPr>
              <a:t>p</a:t>
            </a:r>
            <a:r>
              <a:rPr sz="409" b="1" dirty="0">
                <a:latin typeface="Arial"/>
                <a:cs typeface="Arial"/>
              </a:rPr>
              <a:t>t</a:t>
            </a:r>
            <a:r>
              <a:rPr sz="409" b="1" spc="-3" dirty="0">
                <a:latin typeface="Arial"/>
                <a:cs typeface="Arial"/>
              </a:rPr>
              <a:t>io</a:t>
            </a:r>
            <a:r>
              <a:rPr sz="409" b="1" dirty="0">
                <a:latin typeface="Arial"/>
                <a:cs typeface="Arial"/>
              </a:rPr>
              <a:t>n</a:t>
            </a:r>
            <a:endParaRPr sz="409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3924161" y="4756099"/>
            <a:ext cx="27882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ele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On</a:t>
            </a:r>
            <a:r>
              <a:rPr sz="409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5849995" y="4745154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512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3924161" y="4846501"/>
            <a:ext cx="27882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ele</a:t>
            </a:r>
            <a:r>
              <a:rPr sz="409" spc="7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On</a:t>
            </a:r>
            <a:r>
              <a:rPr sz="409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5849995" y="4835555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endParaRPr sz="512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6182504" y="4936902"/>
            <a:ext cx="174134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C5   </a:t>
            </a:r>
            <a:r>
              <a:rPr sz="409" b="1" spc="-27" dirty="0">
                <a:latin typeface="Arial"/>
                <a:cs typeface="Arial"/>
              </a:rPr>
              <a:t> </a:t>
            </a:r>
            <a:r>
              <a:rPr sz="409" b="1" u="sng" spc="10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M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a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j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o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r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 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E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l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ect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i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v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e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s</a:t>
            </a:r>
            <a:r>
              <a:rPr sz="409" b="1" u="sng" spc="-7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 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(</a:t>
            </a:r>
            <a:r>
              <a:rPr sz="409" b="1" u="sng" spc="-1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A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n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y 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L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e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v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el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 o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f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 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B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I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O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L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,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 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B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O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T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,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 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CBCH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,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 </a:t>
            </a:r>
            <a:r>
              <a:rPr sz="409" b="1" u="sng" spc="10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M</a:t>
            </a:r>
            <a:r>
              <a:rPr sz="409" b="1" u="sng" spc="-10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I</a:t>
            </a:r>
            <a:r>
              <a:rPr sz="409" b="1" u="sng" spc="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CR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 o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r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 Z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OO</a:t>
            </a:r>
            <a:r>
              <a:rPr sz="409" b="1" u="sng" spc="-3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L</a:t>
            </a:r>
            <a:r>
              <a:rPr sz="409" b="1" u="sng" dirty="0">
                <a:solidFill>
                  <a:srgbClr val="0000FF"/>
                </a:solidFill>
                <a:latin typeface="Arial"/>
                <a:cs typeface="Arial"/>
                <a:hlinkClick r:id="rId8"/>
              </a:rPr>
              <a:t>)</a:t>
            </a:r>
            <a:endParaRPr sz="409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8267354" y="4925956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7</a:t>
            </a:r>
            <a:endParaRPr sz="512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6305116" y="5027302"/>
            <a:ext cx="111918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spc="3" dirty="0">
                <a:latin typeface="Arial"/>
                <a:cs typeface="Arial"/>
              </a:rPr>
              <a:t>A</a:t>
            </a:r>
            <a:r>
              <a:rPr sz="409" spc="-3" dirty="0">
                <a:latin typeface="Arial"/>
                <a:cs typeface="Arial"/>
              </a:rPr>
              <a:t>l</a:t>
            </a:r>
            <a:r>
              <a:rPr sz="409" dirty="0">
                <a:latin typeface="Arial"/>
                <a:cs typeface="Arial"/>
              </a:rPr>
              <a:t>l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spc="3" dirty="0">
                <a:latin typeface="Arial"/>
                <a:cs typeface="Arial"/>
              </a:rPr>
              <a:t>c</a:t>
            </a:r>
            <a:r>
              <a:rPr sz="409" dirty="0">
                <a:latin typeface="Arial"/>
                <a:cs typeface="Arial"/>
              </a:rPr>
              <a:t>our</a:t>
            </a:r>
            <a:r>
              <a:rPr sz="409" spc="7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es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spc="10" dirty="0">
                <a:latin typeface="Arial"/>
                <a:cs typeface="Arial"/>
              </a:rPr>
              <a:t>m</a:t>
            </a:r>
            <a:r>
              <a:rPr sz="409" dirty="0">
                <a:latin typeface="Arial"/>
                <a:cs typeface="Arial"/>
              </a:rPr>
              <a:t>u</a:t>
            </a:r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b</a:t>
            </a:r>
            <a:r>
              <a:rPr sz="409" spc="3" dirty="0">
                <a:latin typeface="Arial"/>
                <a:cs typeface="Arial"/>
              </a:rPr>
              <a:t>e</a:t>
            </a:r>
            <a:r>
              <a:rPr sz="409" spc="-3" dirty="0">
                <a:latin typeface="Arial"/>
                <a:cs typeface="Arial"/>
              </a:rPr>
              <a:t> f</a:t>
            </a:r>
            <a:r>
              <a:rPr sz="409" dirty="0">
                <a:latin typeface="Arial"/>
                <a:cs typeface="Arial"/>
              </a:rPr>
              <a:t>ro</a:t>
            </a:r>
            <a:r>
              <a:rPr sz="409" spc="7" dirty="0">
                <a:latin typeface="Arial"/>
                <a:cs typeface="Arial"/>
              </a:rPr>
              <a:t>m</a:t>
            </a:r>
            <a:r>
              <a:rPr sz="409" spc="3" dirty="0">
                <a:latin typeface="Arial"/>
                <a:cs typeface="Arial"/>
              </a:rPr>
              <a:t> </a:t>
            </a:r>
            <a:r>
              <a:rPr sz="409" spc="-3" dirty="0">
                <a:latin typeface="Arial"/>
                <a:cs typeface="Arial"/>
              </a:rPr>
              <a:t>li</a:t>
            </a:r>
            <a:r>
              <a:rPr sz="409" spc="3" dirty="0">
                <a:latin typeface="Arial"/>
                <a:cs typeface="Arial"/>
              </a:rPr>
              <a:t>s</a:t>
            </a:r>
            <a:r>
              <a:rPr sz="409" dirty="0">
                <a:latin typeface="Arial"/>
                <a:cs typeface="Arial"/>
              </a:rPr>
              <a:t>t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h</a:t>
            </a:r>
            <a:r>
              <a:rPr sz="409" spc="-7" dirty="0">
                <a:latin typeface="Arial"/>
                <a:cs typeface="Arial"/>
              </a:rPr>
              <a:t>y</a:t>
            </a:r>
            <a:r>
              <a:rPr sz="409" dirty="0">
                <a:latin typeface="Arial"/>
                <a:cs typeface="Arial"/>
              </a:rPr>
              <a:t>per</a:t>
            </a:r>
            <a:r>
              <a:rPr sz="409" spc="-3" dirty="0">
                <a:latin typeface="Arial"/>
                <a:cs typeface="Arial"/>
              </a:rPr>
              <a:t>lin</a:t>
            </a:r>
            <a:r>
              <a:rPr sz="409" spc="-7" dirty="0">
                <a:latin typeface="Arial"/>
                <a:cs typeface="Arial"/>
              </a:rPr>
              <a:t>k</a:t>
            </a:r>
            <a:r>
              <a:rPr sz="409" dirty="0">
                <a:latin typeface="Arial"/>
                <a:cs typeface="Arial"/>
              </a:rPr>
              <a:t>e</a:t>
            </a:r>
            <a:r>
              <a:rPr sz="409" spc="3" dirty="0">
                <a:latin typeface="Arial"/>
                <a:cs typeface="Arial"/>
              </a:rPr>
              <a:t>d</a:t>
            </a:r>
            <a:r>
              <a:rPr sz="409" spc="-3" dirty="0">
                <a:latin typeface="Arial"/>
                <a:cs typeface="Arial"/>
              </a:rPr>
              <a:t> </a:t>
            </a:r>
            <a:r>
              <a:rPr sz="409" dirty="0">
                <a:latin typeface="Arial"/>
                <a:cs typeface="Arial"/>
              </a:rPr>
              <a:t>abo</a:t>
            </a:r>
            <a:r>
              <a:rPr sz="409" spc="10" dirty="0">
                <a:latin typeface="Arial"/>
                <a:cs typeface="Arial"/>
              </a:rPr>
              <a:t>v</a:t>
            </a:r>
            <a:r>
              <a:rPr sz="409" spc="3" dirty="0">
                <a:latin typeface="Arial"/>
                <a:cs typeface="Arial"/>
              </a:rPr>
              <a:t>e</a:t>
            </a:r>
            <a:endParaRPr sz="409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4216146" y="5208104"/>
            <a:ext cx="923492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U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spc="-10" dirty="0">
                <a:latin typeface="Arial"/>
                <a:cs typeface="Arial"/>
              </a:rPr>
              <a:t>v</a:t>
            </a:r>
            <a:r>
              <a:rPr sz="409" b="1" dirty="0">
                <a:latin typeface="Arial"/>
                <a:cs typeface="Arial"/>
              </a:rPr>
              <a:t>ers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spc="3" dirty="0">
                <a:latin typeface="Arial"/>
                <a:cs typeface="Arial"/>
              </a:rPr>
              <a:t>ty C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3" dirty="0">
                <a:latin typeface="Arial"/>
                <a:cs typeface="Arial"/>
              </a:rPr>
              <a:t>re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C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dirty="0">
                <a:latin typeface="Arial"/>
                <a:cs typeface="Arial"/>
              </a:rPr>
              <a:t>rr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c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-3" dirty="0">
                <a:latin typeface="Arial"/>
                <a:cs typeface="Arial"/>
              </a:rPr>
              <a:t>l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7" dirty="0">
                <a:latin typeface="Arial"/>
                <a:cs typeface="Arial"/>
              </a:rPr>
              <a:t>m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S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-3" dirty="0">
                <a:latin typeface="Arial"/>
                <a:cs typeface="Arial"/>
              </a:rPr>
              <a:t>b</a:t>
            </a:r>
            <a:r>
              <a:rPr sz="409" b="1" spc="3" dirty="0">
                <a:latin typeface="Arial"/>
                <a:cs typeface="Arial"/>
              </a:rPr>
              <a:t>tot</a:t>
            </a:r>
            <a:r>
              <a:rPr sz="409" b="1" spc="-3" dirty="0">
                <a:latin typeface="Arial"/>
                <a:cs typeface="Arial"/>
              </a:rPr>
              <a:t>a</a:t>
            </a:r>
            <a:r>
              <a:rPr sz="409" b="1" dirty="0">
                <a:latin typeface="Arial"/>
                <a:cs typeface="Arial"/>
              </a:rPr>
              <a:t>l</a:t>
            </a:r>
            <a:endParaRPr sz="409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5645294" y="5197159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latin typeface="Arial"/>
                <a:cs typeface="Arial"/>
              </a:rPr>
              <a:t>0</a:t>
            </a:r>
            <a:endParaRPr sz="512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5831292" y="5197159"/>
            <a:ext cx="92219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45</a:t>
            </a:r>
            <a:endParaRPr sz="512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5825056" y="5388906"/>
            <a:ext cx="106507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Hrs</a:t>
            </a:r>
            <a:endParaRPr sz="409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6182504" y="5479307"/>
            <a:ext cx="1492827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C6   </a:t>
            </a:r>
            <a:r>
              <a:rPr sz="409" b="1" spc="-27" dirty="0">
                <a:latin typeface="Arial"/>
                <a:cs typeface="Arial"/>
              </a:rPr>
              <a:t> </a:t>
            </a:r>
            <a:r>
              <a:rPr sz="409" b="1" spc="-13" dirty="0">
                <a:latin typeface="Arial"/>
                <a:cs typeface="Arial"/>
              </a:rPr>
              <a:t>A</a:t>
            </a:r>
            <a:r>
              <a:rPr sz="409" b="1" spc="-3" dirty="0">
                <a:latin typeface="Arial"/>
                <a:cs typeface="Arial"/>
              </a:rPr>
              <a:t>ddi</a:t>
            </a:r>
            <a:r>
              <a:rPr sz="409" b="1" dirty="0">
                <a:latin typeface="Arial"/>
                <a:cs typeface="Arial"/>
              </a:rPr>
              <a:t>t</a:t>
            </a:r>
            <a:r>
              <a:rPr sz="409" b="1" spc="-3" dirty="0">
                <a:latin typeface="Arial"/>
                <a:cs typeface="Arial"/>
              </a:rPr>
              <a:t>io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al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dirty="0">
                <a:latin typeface="Arial"/>
                <a:cs typeface="Arial"/>
              </a:rPr>
              <a:t>rse</a:t>
            </a:r>
            <a:r>
              <a:rPr sz="409" b="1" spc="-7" dirty="0">
                <a:latin typeface="Arial"/>
                <a:cs typeface="Arial"/>
              </a:rPr>
              <a:t>w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3" dirty="0">
                <a:latin typeface="Arial"/>
                <a:cs typeface="Arial"/>
              </a:rPr>
              <a:t>rk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- </a:t>
            </a:r>
            <a:r>
              <a:rPr sz="409" b="1" spc="3" dirty="0">
                <a:latin typeface="Arial"/>
                <a:cs typeface="Arial"/>
              </a:rPr>
              <a:t>U</a:t>
            </a:r>
            <a:r>
              <a:rPr sz="409" b="1" spc="-3" dirty="0">
                <a:latin typeface="Arial"/>
                <a:cs typeface="Arial"/>
              </a:rPr>
              <a:t>pp</a:t>
            </a:r>
            <a:r>
              <a:rPr sz="409" b="1" dirty="0">
                <a:latin typeface="Arial"/>
                <a:cs typeface="Arial"/>
              </a:rPr>
              <a:t>er </a:t>
            </a:r>
            <a:r>
              <a:rPr sz="409" b="1" spc="3" dirty="0">
                <a:latin typeface="Arial"/>
                <a:cs typeface="Arial"/>
              </a:rPr>
              <a:t>D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spc="-10" dirty="0">
                <a:latin typeface="Arial"/>
                <a:cs typeface="Arial"/>
              </a:rPr>
              <a:t>v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s</a:t>
            </a:r>
            <a:r>
              <a:rPr sz="409" b="1" spc="-3" dirty="0">
                <a:latin typeface="Arial"/>
                <a:cs typeface="Arial"/>
              </a:rPr>
              <a:t>io</a:t>
            </a:r>
            <a:r>
              <a:rPr sz="409" b="1" dirty="0">
                <a:latin typeface="Arial"/>
                <a:cs typeface="Arial"/>
              </a:rPr>
              <a:t>n</a:t>
            </a:r>
            <a:r>
              <a:rPr sz="409" b="1" spc="-10" dirty="0">
                <a:latin typeface="Arial"/>
                <a:cs typeface="Arial"/>
              </a:rPr>
              <a:t> 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n</a:t>
            </a:r>
            <a:r>
              <a:rPr sz="409" b="1" spc="-10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a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spc="3" dirty="0">
                <a:latin typeface="Arial"/>
                <a:cs typeface="Arial"/>
              </a:rPr>
              <a:t>y </a:t>
            </a:r>
            <a:r>
              <a:rPr sz="409" b="1" dirty="0">
                <a:latin typeface="Arial"/>
                <a:cs typeface="Arial"/>
              </a:rPr>
              <a:t>s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-3" dirty="0">
                <a:latin typeface="Arial"/>
                <a:cs typeface="Arial"/>
              </a:rPr>
              <a:t>b</a:t>
            </a:r>
            <a:r>
              <a:rPr sz="409" b="1" spc="3" dirty="0">
                <a:latin typeface="Arial"/>
                <a:cs typeface="Arial"/>
              </a:rPr>
              <a:t>j</a:t>
            </a:r>
            <a:r>
              <a:rPr sz="409" b="1" dirty="0">
                <a:latin typeface="Arial"/>
                <a:cs typeface="Arial"/>
              </a:rPr>
              <a:t>ect</a:t>
            </a:r>
            <a:endParaRPr sz="409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8248650" y="5468362"/>
            <a:ext cx="92219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13</a:t>
            </a:r>
            <a:endParaRPr sz="512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6751147" y="6021885"/>
            <a:ext cx="806162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10" dirty="0">
                <a:latin typeface="Arial"/>
                <a:cs typeface="Arial"/>
              </a:rPr>
              <a:t>M</a:t>
            </a:r>
            <a:r>
              <a:rPr sz="409" b="1" dirty="0">
                <a:latin typeface="Arial"/>
                <a:cs typeface="Arial"/>
              </a:rPr>
              <a:t>a</a:t>
            </a:r>
            <a:r>
              <a:rPr sz="409" b="1" spc="3" dirty="0">
                <a:latin typeface="Arial"/>
                <a:cs typeface="Arial"/>
              </a:rPr>
              <a:t>j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dirty="0">
                <a:latin typeface="Arial"/>
                <a:cs typeface="Arial"/>
              </a:rPr>
              <a:t>r </a:t>
            </a:r>
            <a:r>
              <a:rPr sz="409" b="1" spc="3" dirty="0">
                <a:latin typeface="Arial"/>
                <a:cs typeface="Arial"/>
              </a:rPr>
              <a:t>&amp;</a:t>
            </a:r>
            <a:r>
              <a:rPr sz="409" b="1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C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ce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dirty="0">
                <a:latin typeface="Arial"/>
                <a:cs typeface="Arial"/>
              </a:rPr>
              <a:t>trat</a:t>
            </a:r>
            <a:r>
              <a:rPr sz="409" b="1" spc="-3" dirty="0">
                <a:latin typeface="Arial"/>
                <a:cs typeface="Arial"/>
              </a:rPr>
              <a:t>io</a:t>
            </a:r>
            <a:r>
              <a:rPr sz="409" b="1" dirty="0">
                <a:latin typeface="Arial"/>
                <a:cs typeface="Arial"/>
              </a:rPr>
              <a:t>n</a:t>
            </a:r>
            <a:r>
              <a:rPr sz="409" b="1" spc="-10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S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-3" dirty="0">
                <a:latin typeface="Arial"/>
                <a:cs typeface="Arial"/>
              </a:rPr>
              <a:t>b</a:t>
            </a:r>
            <a:r>
              <a:rPr sz="409" b="1" spc="3" dirty="0">
                <a:latin typeface="Arial"/>
                <a:cs typeface="Arial"/>
              </a:rPr>
              <a:t>tot</a:t>
            </a:r>
            <a:r>
              <a:rPr sz="409" b="1" spc="-3" dirty="0">
                <a:latin typeface="Arial"/>
                <a:cs typeface="Arial"/>
              </a:rPr>
              <a:t>a</a:t>
            </a:r>
            <a:r>
              <a:rPr sz="409" b="1" dirty="0">
                <a:latin typeface="Arial"/>
                <a:cs typeface="Arial"/>
              </a:rPr>
              <a:t>l</a:t>
            </a:r>
            <a:endParaRPr sz="409">
              <a:latin typeface="Arial"/>
              <a:cs typeface="Arial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8062653" y="6010940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latin typeface="Arial"/>
                <a:cs typeface="Arial"/>
              </a:rPr>
              <a:t>0</a:t>
            </a:r>
            <a:endParaRPr sz="512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8248650" y="6010940"/>
            <a:ext cx="92219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75</a:t>
            </a:r>
            <a:endParaRPr sz="512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5854152" y="6112286"/>
            <a:ext cx="47192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0</a:t>
            </a:r>
            <a:endParaRPr sz="409">
              <a:latin typeface="Arial"/>
              <a:cs typeface="Arial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7068070" y="6112286"/>
            <a:ext cx="503959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T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dirty="0">
                <a:latin typeface="Arial"/>
                <a:cs typeface="Arial"/>
              </a:rPr>
              <a:t>tal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D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3" dirty="0">
                <a:latin typeface="Arial"/>
                <a:cs typeface="Arial"/>
              </a:rPr>
              <a:t>g</a:t>
            </a:r>
            <a:r>
              <a:rPr sz="409" b="1" dirty="0">
                <a:latin typeface="Arial"/>
                <a:cs typeface="Arial"/>
              </a:rPr>
              <a:t>re</a:t>
            </a:r>
            <a:r>
              <a:rPr sz="409" b="1" spc="3" dirty="0">
                <a:latin typeface="Arial"/>
                <a:cs typeface="Arial"/>
              </a:rPr>
              <a:t>e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H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3" dirty="0">
                <a:latin typeface="Arial"/>
                <a:cs typeface="Arial"/>
              </a:rPr>
              <a:t>rs</a:t>
            </a:r>
            <a:endParaRPr sz="409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8062653" y="6101341"/>
            <a:ext cx="5455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latin typeface="Arial"/>
                <a:cs typeface="Arial"/>
              </a:rPr>
              <a:t>0</a:t>
            </a:r>
            <a:endParaRPr sz="512">
              <a:latin typeface="Arial"/>
              <a:cs typeface="Arial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8229946" y="6101341"/>
            <a:ext cx="129887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solidFill>
                  <a:srgbClr val="FF0000"/>
                </a:solidFill>
                <a:latin typeface="Arial"/>
                <a:cs typeface="Arial"/>
              </a:rPr>
              <a:t>120</a:t>
            </a:r>
            <a:endParaRPr sz="512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8188729" y="6272992"/>
            <a:ext cx="204788" cy="76944"/>
          </a:xfrm>
          <a:prstGeom prst="rect">
            <a:avLst/>
          </a:prstGeom>
          <a:ln w="19558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2860">
              <a:lnSpc>
                <a:spcPts val="607"/>
              </a:lnSpc>
            </a:pPr>
            <a:r>
              <a:rPr sz="512" b="1" spc="3" dirty="0">
                <a:latin typeface="Arial"/>
                <a:cs typeface="Arial"/>
              </a:rPr>
              <a:t>120</a:t>
            </a:r>
            <a:endParaRPr sz="512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3924161" y="5388906"/>
            <a:ext cx="595313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N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spc="3" dirty="0">
                <a:latin typeface="Arial"/>
                <a:cs typeface="Arial"/>
              </a:rPr>
              <a:t>-Pr</a:t>
            </a:r>
            <a:r>
              <a:rPr sz="409" b="1" spc="-3" dirty="0">
                <a:latin typeface="Arial"/>
                <a:cs typeface="Arial"/>
              </a:rPr>
              <a:t>og</a:t>
            </a:r>
            <a:r>
              <a:rPr sz="409" b="1" dirty="0">
                <a:latin typeface="Arial"/>
                <a:cs typeface="Arial"/>
              </a:rPr>
              <a:t>ra</a:t>
            </a:r>
            <a:r>
              <a:rPr sz="409" b="1" spc="7" dirty="0">
                <a:latin typeface="Arial"/>
                <a:cs typeface="Arial"/>
              </a:rPr>
              <a:t>m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-3" dirty="0">
                <a:latin typeface="Arial"/>
                <a:cs typeface="Arial"/>
              </a:rPr>
              <a:t>l</a:t>
            </a:r>
            <a:r>
              <a:rPr sz="409" b="1" dirty="0">
                <a:latin typeface="Arial"/>
                <a:cs typeface="Arial"/>
              </a:rPr>
              <a:t>ect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spc="-10" dirty="0">
                <a:latin typeface="Arial"/>
                <a:cs typeface="Arial"/>
              </a:rPr>
              <a:t>v</a:t>
            </a:r>
            <a:r>
              <a:rPr sz="409" b="1" dirty="0">
                <a:latin typeface="Arial"/>
                <a:cs typeface="Arial"/>
              </a:rPr>
              <a:t>e</a:t>
            </a:r>
            <a:r>
              <a:rPr sz="409" b="1" spc="3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5619316" y="681472"/>
            <a:ext cx="954232" cy="2683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 marR="3463" indent="201314">
              <a:lnSpc>
                <a:spcPct val="124300"/>
              </a:lnSpc>
            </a:pPr>
            <a:r>
              <a:rPr sz="477" b="1" spc="-7" dirty="0">
                <a:latin typeface="Arial"/>
                <a:cs typeface="Arial"/>
              </a:rPr>
              <a:t>Co</a:t>
            </a:r>
            <a:r>
              <a:rPr sz="477" b="1" spc="-3" dirty="0">
                <a:latin typeface="Arial"/>
                <a:cs typeface="Arial"/>
              </a:rPr>
              <a:t>l</a:t>
            </a:r>
            <a:r>
              <a:rPr sz="477" b="1" spc="-7" dirty="0">
                <a:latin typeface="Arial"/>
                <a:cs typeface="Arial"/>
              </a:rPr>
              <a:t>le</a:t>
            </a:r>
            <a:r>
              <a:rPr sz="477" b="1" spc="-10" dirty="0">
                <a:latin typeface="Arial"/>
                <a:cs typeface="Arial"/>
              </a:rPr>
              <a:t>g</a:t>
            </a:r>
            <a:r>
              <a:rPr sz="477" b="1" spc="-3" dirty="0">
                <a:latin typeface="Arial"/>
                <a:cs typeface="Arial"/>
              </a:rPr>
              <a:t>e </a:t>
            </a:r>
            <a:r>
              <a:rPr sz="477" b="1" spc="-10" dirty="0">
                <a:latin typeface="Arial"/>
                <a:cs typeface="Arial"/>
              </a:rPr>
              <a:t>o</a:t>
            </a:r>
            <a:r>
              <a:rPr sz="477" b="1" spc="-3" dirty="0">
                <a:latin typeface="Arial"/>
                <a:cs typeface="Arial"/>
              </a:rPr>
              <a:t>f S</a:t>
            </a:r>
            <a:r>
              <a:rPr sz="477" b="1" spc="-7" dirty="0">
                <a:latin typeface="Arial"/>
                <a:cs typeface="Arial"/>
              </a:rPr>
              <a:t>c</a:t>
            </a:r>
            <a:r>
              <a:rPr sz="477" b="1" spc="-3" dirty="0">
                <a:latin typeface="Arial"/>
                <a:cs typeface="Arial"/>
              </a:rPr>
              <a:t>i</a:t>
            </a:r>
            <a:r>
              <a:rPr sz="477" b="1" spc="-7" dirty="0">
                <a:latin typeface="Arial"/>
                <a:cs typeface="Arial"/>
              </a:rPr>
              <a:t>e</a:t>
            </a:r>
            <a:r>
              <a:rPr sz="477" b="1" spc="-10" dirty="0">
                <a:latin typeface="Arial"/>
                <a:cs typeface="Arial"/>
              </a:rPr>
              <a:t>n</a:t>
            </a:r>
            <a:r>
              <a:rPr sz="477" b="1" spc="-7" dirty="0">
                <a:latin typeface="Arial"/>
                <a:cs typeface="Arial"/>
              </a:rPr>
              <a:t>c</a:t>
            </a:r>
            <a:r>
              <a:rPr sz="477" b="1" spc="-3" dirty="0">
                <a:latin typeface="Arial"/>
                <a:cs typeface="Arial"/>
              </a:rPr>
              <a:t>e </a:t>
            </a:r>
            <a:r>
              <a:rPr sz="477" b="1" spc="-7" dirty="0">
                <a:latin typeface="Arial"/>
                <a:cs typeface="Arial"/>
              </a:rPr>
              <a:t>Bac</a:t>
            </a:r>
            <a:r>
              <a:rPr sz="477" b="1" spc="-10" dirty="0">
                <a:latin typeface="Arial"/>
                <a:cs typeface="Arial"/>
              </a:rPr>
              <a:t>h</a:t>
            </a:r>
            <a:r>
              <a:rPr sz="477" b="1" spc="-7" dirty="0">
                <a:latin typeface="Arial"/>
                <a:cs typeface="Arial"/>
              </a:rPr>
              <a:t>e</a:t>
            </a:r>
            <a:r>
              <a:rPr sz="477" b="1" spc="-3" dirty="0">
                <a:latin typeface="Arial"/>
                <a:cs typeface="Arial"/>
              </a:rPr>
              <a:t>l</a:t>
            </a:r>
            <a:r>
              <a:rPr sz="477" b="1" spc="-10" dirty="0">
                <a:latin typeface="Arial"/>
                <a:cs typeface="Arial"/>
              </a:rPr>
              <a:t>o</a:t>
            </a:r>
            <a:r>
              <a:rPr sz="477" b="1" spc="-3" dirty="0">
                <a:latin typeface="Arial"/>
                <a:cs typeface="Arial"/>
              </a:rPr>
              <a:t>r</a:t>
            </a:r>
            <a:r>
              <a:rPr sz="477" b="1" dirty="0">
                <a:latin typeface="Arial"/>
                <a:cs typeface="Arial"/>
              </a:rPr>
              <a:t> </a:t>
            </a:r>
            <a:r>
              <a:rPr sz="477" b="1" spc="-10" dirty="0">
                <a:latin typeface="Arial"/>
                <a:cs typeface="Arial"/>
              </a:rPr>
              <a:t>o</a:t>
            </a:r>
            <a:r>
              <a:rPr sz="477" b="1" spc="-3" dirty="0">
                <a:latin typeface="Arial"/>
                <a:cs typeface="Arial"/>
              </a:rPr>
              <a:t>f S</a:t>
            </a:r>
            <a:r>
              <a:rPr sz="477" b="1" spc="-7" dirty="0">
                <a:latin typeface="Arial"/>
                <a:cs typeface="Arial"/>
              </a:rPr>
              <a:t>c</a:t>
            </a:r>
            <a:r>
              <a:rPr sz="477" b="1" spc="-3" dirty="0">
                <a:latin typeface="Arial"/>
                <a:cs typeface="Arial"/>
              </a:rPr>
              <a:t>i</a:t>
            </a:r>
            <a:r>
              <a:rPr sz="477" b="1" spc="-7" dirty="0">
                <a:latin typeface="Arial"/>
                <a:cs typeface="Arial"/>
              </a:rPr>
              <a:t>e</a:t>
            </a:r>
            <a:r>
              <a:rPr sz="477" b="1" spc="-10" dirty="0">
                <a:latin typeface="Arial"/>
                <a:cs typeface="Arial"/>
              </a:rPr>
              <a:t>n</a:t>
            </a:r>
            <a:r>
              <a:rPr sz="477" b="1" spc="-7" dirty="0">
                <a:latin typeface="Arial"/>
                <a:cs typeface="Arial"/>
              </a:rPr>
              <a:t>c</a:t>
            </a:r>
            <a:r>
              <a:rPr sz="477" b="1" spc="-3" dirty="0">
                <a:latin typeface="Arial"/>
                <a:cs typeface="Arial"/>
              </a:rPr>
              <a:t>e </a:t>
            </a:r>
            <a:r>
              <a:rPr sz="477" b="1" spc="-7" dirty="0">
                <a:latin typeface="Arial"/>
                <a:cs typeface="Arial"/>
              </a:rPr>
              <a:t>De</a:t>
            </a:r>
            <a:r>
              <a:rPr sz="477" b="1" spc="-10" dirty="0">
                <a:latin typeface="Arial"/>
                <a:cs typeface="Arial"/>
              </a:rPr>
              <a:t>g</a:t>
            </a:r>
            <a:r>
              <a:rPr sz="477" b="1" spc="-3" dirty="0">
                <a:latin typeface="Arial"/>
                <a:cs typeface="Arial"/>
              </a:rPr>
              <a:t>r</a:t>
            </a:r>
            <a:r>
              <a:rPr sz="477" b="1" spc="-7" dirty="0">
                <a:latin typeface="Arial"/>
                <a:cs typeface="Arial"/>
              </a:rPr>
              <a:t>e</a:t>
            </a:r>
            <a:r>
              <a:rPr sz="477" b="1" spc="-3" dirty="0">
                <a:latin typeface="Arial"/>
                <a:cs typeface="Arial"/>
              </a:rPr>
              <a:t>e Pl</a:t>
            </a:r>
            <a:r>
              <a:rPr sz="477" b="1" spc="-7" dirty="0">
                <a:latin typeface="Arial"/>
                <a:cs typeface="Arial"/>
              </a:rPr>
              <a:t>a</a:t>
            </a:r>
            <a:r>
              <a:rPr sz="477" b="1" spc="-3" dirty="0">
                <a:latin typeface="Arial"/>
                <a:cs typeface="Arial"/>
              </a:rPr>
              <a:t>n</a:t>
            </a:r>
            <a:endParaRPr sz="477">
              <a:latin typeface="Arial"/>
              <a:cs typeface="Arial"/>
            </a:endParaRPr>
          </a:p>
          <a:p>
            <a:pPr marL="198717">
              <a:spcBef>
                <a:spcPts val="137"/>
              </a:spcBef>
            </a:pPr>
            <a:r>
              <a:rPr sz="477" u="sng" spc="-3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477" u="sng" spc="-7" dirty="0">
                <a:solidFill>
                  <a:srgbClr val="0000FF"/>
                </a:solidFill>
                <a:latin typeface="Arial"/>
                <a:cs typeface="Arial"/>
              </a:rPr>
              <a:t>io</a:t>
            </a:r>
            <a:r>
              <a:rPr sz="477" u="sng" spc="-3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477" u="sng" spc="-7" dirty="0">
                <a:solidFill>
                  <a:srgbClr val="0000FF"/>
                </a:solidFill>
                <a:latin typeface="Arial"/>
                <a:cs typeface="Arial"/>
              </a:rPr>
              <a:t>edical</a:t>
            </a:r>
            <a:r>
              <a:rPr sz="477" u="sng" spc="-3" dirty="0">
                <a:solidFill>
                  <a:srgbClr val="0000FF"/>
                </a:solidFill>
                <a:latin typeface="Arial"/>
                <a:cs typeface="Arial"/>
              </a:rPr>
              <a:t> Scie</a:t>
            </a:r>
            <a:r>
              <a:rPr sz="477" u="sng" spc="-7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477" u="sng" spc="-3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477" u="sng" spc="-7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477" u="sng" spc="-3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endParaRPr sz="477">
              <a:latin typeface="Arial"/>
              <a:cs typeface="Arial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8102138" y="596966"/>
            <a:ext cx="182274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-10" dirty="0">
                <a:latin typeface="Arial"/>
                <a:cs typeface="Arial"/>
              </a:rPr>
              <a:t>In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t</a:t>
            </a:r>
            <a:r>
              <a:rPr sz="409" b="1" spc="-3" dirty="0">
                <a:latin typeface="Arial"/>
                <a:cs typeface="Arial"/>
              </a:rPr>
              <a:t>i</a:t>
            </a:r>
            <a:r>
              <a:rPr sz="409" b="1" dirty="0">
                <a:latin typeface="Arial"/>
                <a:cs typeface="Arial"/>
              </a:rPr>
              <a:t>a</a:t>
            </a:r>
            <a:r>
              <a:rPr sz="409" b="1" spc="-3" dirty="0">
                <a:latin typeface="Arial"/>
                <a:cs typeface="Arial"/>
              </a:rPr>
              <a:t>l</a:t>
            </a:r>
            <a:r>
              <a:rPr sz="409" b="1" spc="3" dirty="0">
                <a:latin typeface="Arial"/>
                <a:cs typeface="Arial"/>
              </a:rPr>
              <a:t>s</a:t>
            </a:r>
            <a:endParaRPr sz="409">
              <a:latin typeface="Arial"/>
              <a:cs typeface="Arial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6882071" y="586020"/>
            <a:ext cx="161492" cy="78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512" b="1" spc="3" dirty="0">
                <a:latin typeface="Arial"/>
                <a:cs typeface="Arial"/>
              </a:rPr>
              <a:t>Da</a:t>
            </a:r>
            <a:r>
              <a:rPr sz="512" b="1" dirty="0">
                <a:latin typeface="Arial"/>
                <a:cs typeface="Arial"/>
              </a:rPr>
              <a:t>t</a:t>
            </a:r>
            <a:r>
              <a:rPr sz="512" b="1" spc="3" dirty="0">
                <a:latin typeface="Arial"/>
                <a:cs typeface="Arial"/>
              </a:rPr>
              <a:t>e</a:t>
            </a:r>
            <a:endParaRPr sz="512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5092324" y="6112286"/>
            <a:ext cx="661988" cy="6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659"/>
            <a:r>
              <a:rPr sz="409" b="1" spc="3" dirty="0">
                <a:latin typeface="Arial"/>
                <a:cs typeface="Arial"/>
              </a:rPr>
              <a:t>T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dirty="0">
                <a:latin typeface="Arial"/>
                <a:cs typeface="Arial"/>
              </a:rPr>
              <a:t>tal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N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-10" dirty="0">
                <a:latin typeface="Arial"/>
                <a:cs typeface="Arial"/>
              </a:rPr>
              <a:t>n</a:t>
            </a:r>
            <a:r>
              <a:rPr sz="409" b="1" spc="3" dirty="0">
                <a:latin typeface="Arial"/>
                <a:cs typeface="Arial"/>
              </a:rPr>
              <a:t>-Pr</a:t>
            </a:r>
            <a:r>
              <a:rPr sz="409" b="1" spc="-3" dirty="0">
                <a:latin typeface="Arial"/>
                <a:cs typeface="Arial"/>
              </a:rPr>
              <a:t>og</a:t>
            </a:r>
            <a:r>
              <a:rPr sz="409" b="1" dirty="0">
                <a:latin typeface="Arial"/>
                <a:cs typeface="Arial"/>
              </a:rPr>
              <a:t>ra</a:t>
            </a:r>
            <a:r>
              <a:rPr sz="409" b="1" spc="7" dirty="0">
                <a:latin typeface="Arial"/>
                <a:cs typeface="Arial"/>
              </a:rPr>
              <a:t>m</a:t>
            </a:r>
            <a:r>
              <a:rPr sz="409" b="1" spc="-3" dirty="0">
                <a:latin typeface="Arial"/>
                <a:cs typeface="Arial"/>
              </a:rPr>
              <a:t> </a:t>
            </a:r>
            <a:r>
              <a:rPr sz="409" b="1" spc="3" dirty="0">
                <a:latin typeface="Arial"/>
                <a:cs typeface="Arial"/>
              </a:rPr>
              <a:t>H</a:t>
            </a:r>
            <a:r>
              <a:rPr sz="409" b="1" spc="-3" dirty="0">
                <a:latin typeface="Arial"/>
                <a:cs typeface="Arial"/>
              </a:rPr>
              <a:t>o</a:t>
            </a:r>
            <a:r>
              <a:rPr sz="409" b="1" spc="-10" dirty="0">
                <a:latin typeface="Arial"/>
                <a:cs typeface="Arial"/>
              </a:rPr>
              <a:t>u</a:t>
            </a:r>
            <a:r>
              <a:rPr sz="409" b="1" spc="3" dirty="0">
                <a:latin typeface="Arial"/>
                <a:cs typeface="Arial"/>
              </a:rPr>
              <a:t>rs</a:t>
            </a:r>
            <a:endParaRPr sz="409">
              <a:latin typeface="Arial"/>
              <a:cs typeface="Arial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3796699" y="576868"/>
            <a:ext cx="1770784" cy="0"/>
          </a:xfrm>
          <a:custGeom>
            <a:avLst/>
            <a:gdLst/>
            <a:ahLst/>
            <a:cxnLst/>
            <a:rect l="l" t="t" r="r" b="b"/>
            <a:pathLst>
              <a:path w="2597150">
                <a:moveTo>
                  <a:pt x="0" y="0"/>
                </a:moveTo>
                <a:lnTo>
                  <a:pt x="2597150" y="0"/>
                </a:lnTo>
              </a:path>
            </a:pathLst>
          </a:custGeom>
          <a:ln w="19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2" name="object 112"/>
          <p:cNvSpPr/>
          <p:nvPr/>
        </p:nvSpPr>
        <p:spPr>
          <a:xfrm>
            <a:off x="6139209" y="576868"/>
            <a:ext cx="1641331" cy="0"/>
          </a:xfrm>
          <a:custGeom>
            <a:avLst/>
            <a:gdLst/>
            <a:ahLst/>
            <a:cxnLst/>
            <a:rect l="l" t="t" r="r" b="b"/>
            <a:pathLst>
              <a:path w="2407285">
                <a:moveTo>
                  <a:pt x="0" y="0"/>
                </a:moveTo>
                <a:lnTo>
                  <a:pt x="2407030" y="0"/>
                </a:lnTo>
              </a:path>
            </a:pathLst>
          </a:custGeom>
          <a:ln w="19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3" name="object 113"/>
          <p:cNvSpPr/>
          <p:nvPr/>
        </p:nvSpPr>
        <p:spPr>
          <a:xfrm>
            <a:off x="3796700" y="1481138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4" name="object 114"/>
          <p:cNvSpPr/>
          <p:nvPr/>
        </p:nvSpPr>
        <p:spPr>
          <a:xfrm>
            <a:off x="8393430" y="492788"/>
            <a:ext cx="0" cy="901412"/>
          </a:xfrm>
          <a:custGeom>
            <a:avLst/>
            <a:gdLst/>
            <a:ahLst/>
            <a:cxnLst/>
            <a:rect l="l" t="t" r="r" b="b"/>
            <a:pathLst>
              <a:path h="1322070">
                <a:moveTo>
                  <a:pt x="0" y="0"/>
                </a:moveTo>
                <a:lnTo>
                  <a:pt x="0" y="1321561"/>
                </a:lnTo>
              </a:path>
            </a:pathLst>
          </a:custGeom>
          <a:ln w="19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5" name="object 115"/>
          <p:cNvSpPr/>
          <p:nvPr/>
        </p:nvSpPr>
        <p:spPr>
          <a:xfrm>
            <a:off x="3796700" y="1571538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6" name="object 116"/>
          <p:cNvSpPr/>
          <p:nvPr/>
        </p:nvSpPr>
        <p:spPr>
          <a:xfrm>
            <a:off x="3796700" y="1661939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7" name="object 117"/>
          <p:cNvSpPr/>
          <p:nvPr/>
        </p:nvSpPr>
        <p:spPr>
          <a:xfrm>
            <a:off x="3796700" y="1752340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8" name="object 118"/>
          <p:cNvSpPr/>
          <p:nvPr/>
        </p:nvSpPr>
        <p:spPr>
          <a:xfrm>
            <a:off x="6142327" y="1752340"/>
            <a:ext cx="163224" cy="0"/>
          </a:xfrm>
          <a:custGeom>
            <a:avLst/>
            <a:gdLst/>
            <a:ahLst/>
            <a:cxnLst/>
            <a:rect l="l" t="t" r="r" b="b"/>
            <a:pathLst>
              <a:path w="239395">
                <a:moveTo>
                  <a:pt x="0" y="0"/>
                </a:moveTo>
                <a:lnTo>
                  <a:pt x="239267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9" name="object 119"/>
          <p:cNvSpPr/>
          <p:nvPr/>
        </p:nvSpPr>
        <p:spPr>
          <a:xfrm>
            <a:off x="3796700" y="1842740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0" name="object 120"/>
          <p:cNvSpPr/>
          <p:nvPr/>
        </p:nvSpPr>
        <p:spPr>
          <a:xfrm>
            <a:off x="3796700" y="1933142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1" name="object 121"/>
          <p:cNvSpPr/>
          <p:nvPr/>
        </p:nvSpPr>
        <p:spPr>
          <a:xfrm>
            <a:off x="6142327" y="1933142"/>
            <a:ext cx="163224" cy="0"/>
          </a:xfrm>
          <a:custGeom>
            <a:avLst/>
            <a:gdLst/>
            <a:ahLst/>
            <a:cxnLst/>
            <a:rect l="l" t="t" r="r" b="b"/>
            <a:pathLst>
              <a:path w="239395">
                <a:moveTo>
                  <a:pt x="0" y="0"/>
                </a:moveTo>
                <a:lnTo>
                  <a:pt x="239267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2" name="object 122"/>
          <p:cNvSpPr/>
          <p:nvPr/>
        </p:nvSpPr>
        <p:spPr>
          <a:xfrm>
            <a:off x="3796700" y="2023543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3" name="object 123"/>
          <p:cNvSpPr/>
          <p:nvPr/>
        </p:nvSpPr>
        <p:spPr>
          <a:xfrm>
            <a:off x="3796700" y="2113944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4" name="object 124"/>
          <p:cNvSpPr/>
          <p:nvPr/>
        </p:nvSpPr>
        <p:spPr>
          <a:xfrm>
            <a:off x="6142327" y="2113944"/>
            <a:ext cx="163224" cy="0"/>
          </a:xfrm>
          <a:custGeom>
            <a:avLst/>
            <a:gdLst/>
            <a:ahLst/>
            <a:cxnLst/>
            <a:rect l="l" t="t" r="r" b="b"/>
            <a:pathLst>
              <a:path w="239395">
                <a:moveTo>
                  <a:pt x="0" y="0"/>
                </a:moveTo>
                <a:lnTo>
                  <a:pt x="239267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5" name="object 125"/>
          <p:cNvSpPr/>
          <p:nvPr/>
        </p:nvSpPr>
        <p:spPr>
          <a:xfrm>
            <a:off x="3796700" y="2204345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6" name="object 126"/>
          <p:cNvSpPr/>
          <p:nvPr/>
        </p:nvSpPr>
        <p:spPr>
          <a:xfrm>
            <a:off x="3796700" y="2294746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7" name="object 127"/>
          <p:cNvSpPr/>
          <p:nvPr/>
        </p:nvSpPr>
        <p:spPr>
          <a:xfrm>
            <a:off x="6142327" y="2294746"/>
            <a:ext cx="163224" cy="0"/>
          </a:xfrm>
          <a:custGeom>
            <a:avLst/>
            <a:gdLst/>
            <a:ahLst/>
            <a:cxnLst/>
            <a:rect l="l" t="t" r="r" b="b"/>
            <a:pathLst>
              <a:path w="239395">
                <a:moveTo>
                  <a:pt x="0" y="0"/>
                </a:moveTo>
                <a:lnTo>
                  <a:pt x="239267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8" name="object 128"/>
          <p:cNvSpPr/>
          <p:nvPr/>
        </p:nvSpPr>
        <p:spPr>
          <a:xfrm>
            <a:off x="3796700" y="2385147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098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29" name="object 129"/>
          <p:cNvSpPr/>
          <p:nvPr/>
        </p:nvSpPr>
        <p:spPr>
          <a:xfrm>
            <a:off x="5157095" y="1393854"/>
            <a:ext cx="0" cy="3887932"/>
          </a:xfrm>
          <a:custGeom>
            <a:avLst/>
            <a:gdLst/>
            <a:ahLst/>
            <a:cxnLst/>
            <a:rect l="l" t="t" r="r" b="b"/>
            <a:pathLst>
              <a:path h="5702300">
                <a:moveTo>
                  <a:pt x="0" y="0"/>
                </a:moveTo>
                <a:lnTo>
                  <a:pt x="0" y="5701919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0" name="object 130"/>
          <p:cNvSpPr/>
          <p:nvPr/>
        </p:nvSpPr>
        <p:spPr>
          <a:xfrm>
            <a:off x="5361796" y="1393854"/>
            <a:ext cx="0" cy="3887932"/>
          </a:xfrm>
          <a:custGeom>
            <a:avLst/>
            <a:gdLst/>
            <a:ahLst/>
            <a:cxnLst/>
            <a:rect l="l" t="t" r="r" b="b"/>
            <a:pathLst>
              <a:path h="5702300">
                <a:moveTo>
                  <a:pt x="0" y="0"/>
                </a:moveTo>
                <a:lnTo>
                  <a:pt x="0" y="5701919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1" name="object 131"/>
          <p:cNvSpPr/>
          <p:nvPr/>
        </p:nvSpPr>
        <p:spPr>
          <a:xfrm>
            <a:off x="5566600" y="1393854"/>
            <a:ext cx="0" cy="3887932"/>
          </a:xfrm>
          <a:custGeom>
            <a:avLst/>
            <a:gdLst/>
            <a:ahLst/>
            <a:cxnLst/>
            <a:rect l="l" t="t" r="r" b="b"/>
            <a:pathLst>
              <a:path h="5702300">
                <a:moveTo>
                  <a:pt x="0" y="0"/>
                </a:moveTo>
                <a:lnTo>
                  <a:pt x="0" y="5701919"/>
                </a:lnTo>
              </a:path>
            </a:pathLst>
          </a:custGeom>
          <a:ln w="107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2" name="object 132"/>
          <p:cNvSpPr/>
          <p:nvPr/>
        </p:nvSpPr>
        <p:spPr>
          <a:xfrm>
            <a:off x="3796700" y="2475548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098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3" name="object 133"/>
          <p:cNvSpPr/>
          <p:nvPr/>
        </p:nvSpPr>
        <p:spPr>
          <a:xfrm>
            <a:off x="6139208" y="1393854"/>
            <a:ext cx="0" cy="4782849"/>
          </a:xfrm>
          <a:custGeom>
            <a:avLst/>
            <a:gdLst/>
            <a:ahLst/>
            <a:cxnLst/>
            <a:rect l="l" t="t" r="r" b="b"/>
            <a:pathLst>
              <a:path h="7014845">
                <a:moveTo>
                  <a:pt x="0" y="0"/>
                </a:moveTo>
                <a:lnTo>
                  <a:pt x="0" y="7014336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4" name="object 134"/>
          <p:cNvSpPr/>
          <p:nvPr/>
        </p:nvSpPr>
        <p:spPr>
          <a:xfrm>
            <a:off x="6302345" y="1393854"/>
            <a:ext cx="0" cy="4782849"/>
          </a:xfrm>
          <a:custGeom>
            <a:avLst/>
            <a:gdLst/>
            <a:ahLst/>
            <a:cxnLst/>
            <a:rect l="l" t="t" r="r" b="b"/>
            <a:pathLst>
              <a:path h="7014845">
                <a:moveTo>
                  <a:pt x="0" y="0"/>
                </a:moveTo>
                <a:lnTo>
                  <a:pt x="0" y="7014336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5" name="object 135"/>
          <p:cNvSpPr/>
          <p:nvPr/>
        </p:nvSpPr>
        <p:spPr>
          <a:xfrm>
            <a:off x="7574453" y="1393854"/>
            <a:ext cx="0" cy="2621973"/>
          </a:xfrm>
          <a:custGeom>
            <a:avLst/>
            <a:gdLst/>
            <a:ahLst/>
            <a:cxnLst/>
            <a:rect l="l" t="t" r="r" b="b"/>
            <a:pathLst>
              <a:path h="3845560">
                <a:moveTo>
                  <a:pt x="0" y="0"/>
                </a:moveTo>
                <a:lnTo>
                  <a:pt x="0" y="3845305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6" name="object 136"/>
          <p:cNvSpPr/>
          <p:nvPr/>
        </p:nvSpPr>
        <p:spPr>
          <a:xfrm>
            <a:off x="7779327" y="1393854"/>
            <a:ext cx="0" cy="2621973"/>
          </a:xfrm>
          <a:custGeom>
            <a:avLst/>
            <a:gdLst/>
            <a:ahLst/>
            <a:cxnLst/>
            <a:rect l="l" t="t" r="r" b="b"/>
            <a:pathLst>
              <a:path h="3845560">
                <a:moveTo>
                  <a:pt x="0" y="0"/>
                </a:moveTo>
                <a:lnTo>
                  <a:pt x="0" y="3845305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7" name="object 137"/>
          <p:cNvSpPr/>
          <p:nvPr/>
        </p:nvSpPr>
        <p:spPr>
          <a:xfrm>
            <a:off x="7984028" y="1393854"/>
            <a:ext cx="0" cy="4782849"/>
          </a:xfrm>
          <a:custGeom>
            <a:avLst/>
            <a:gdLst/>
            <a:ahLst/>
            <a:cxnLst/>
            <a:rect l="l" t="t" r="r" b="b"/>
            <a:pathLst>
              <a:path h="7014845">
                <a:moveTo>
                  <a:pt x="0" y="0"/>
                </a:moveTo>
                <a:lnTo>
                  <a:pt x="0" y="7014336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8" name="object 138"/>
          <p:cNvSpPr/>
          <p:nvPr/>
        </p:nvSpPr>
        <p:spPr>
          <a:xfrm>
            <a:off x="8188728" y="1393854"/>
            <a:ext cx="0" cy="4782849"/>
          </a:xfrm>
          <a:custGeom>
            <a:avLst/>
            <a:gdLst/>
            <a:ahLst/>
            <a:cxnLst/>
            <a:rect l="l" t="t" r="r" b="b"/>
            <a:pathLst>
              <a:path h="7014845">
                <a:moveTo>
                  <a:pt x="0" y="0"/>
                </a:moveTo>
                <a:lnTo>
                  <a:pt x="0" y="7014336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39" name="object 139"/>
          <p:cNvSpPr/>
          <p:nvPr/>
        </p:nvSpPr>
        <p:spPr>
          <a:xfrm>
            <a:off x="3796700" y="2565948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098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0" name="object 140"/>
          <p:cNvSpPr/>
          <p:nvPr/>
        </p:nvSpPr>
        <p:spPr>
          <a:xfrm>
            <a:off x="3796700" y="2656348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098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1" name="object 141"/>
          <p:cNvSpPr/>
          <p:nvPr/>
        </p:nvSpPr>
        <p:spPr>
          <a:xfrm>
            <a:off x="3796700" y="2746923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098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2" name="object 142"/>
          <p:cNvSpPr/>
          <p:nvPr/>
        </p:nvSpPr>
        <p:spPr>
          <a:xfrm>
            <a:off x="3796700" y="2837324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3" name="object 143"/>
          <p:cNvSpPr/>
          <p:nvPr/>
        </p:nvSpPr>
        <p:spPr>
          <a:xfrm>
            <a:off x="3796700" y="2927725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4" name="object 144"/>
          <p:cNvSpPr/>
          <p:nvPr/>
        </p:nvSpPr>
        <p:spPr>
          <a:xfrm>
            <a:off x="6142327" y="2927725"/>
            <a:ext cx="163224" cy="0"/>
          </a:xfrm>
          <a:custGeom>
            <a:avLst/>
            <a:gdLst/>
            <a:ahLst/>
            <a:cxnLst/>
            <a:rect l="l" t="t" r="r" b="b"/>
            <a:pathLst>
              <a:path w="239395">
                <a:moveTo>
                  <a:pt x="0" y="0"/>
                </a:moveTo>
                <a:lnTo>
                  <a:pt x="239267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5" name="object 145"/>
          <p:cNvSpPr/>
          <p:nvPr/>
        </p:nvSpPr>
        <p:spPr>
          <a:xfrm>
            <a:off x="3796700" y="3018125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6" name="object 146"/>
          <p:cNvSpPr/>
          <p:nvPr/>
        </p:nvSpPr>
        <p:spPr>
          <a:xfrm>
            <a:off x="3796700" y="3108527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7" name="object 147"/>
          <p:cNvSpPr/>
          <p:nvPr/>
        </p:nvSpPr>
        <p:spPr>
          <a:xfrm>
            <a:off x="6142327" y="3108527"/>
            <a:ext cx="163224" cy="0"/>
          </a:xfrm>
          <a:custGeom>
            <a:avLst/>
            <a:gdLst/>
            <a:ahLst/>
            <a:cxnLst/>
            <a:rect l="l" t="t" r="r" b="b"/>
            <a:pathLst>
              <a:path w="239395">
                <a:moveTo>
                  <a:pt x="0" y="0"/>
                </a:moveTo>
                <a:lnTo>
                  <a:pt x="239267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8" name="object 148"/>
          <p:cNvSpPr/>
          <p:nvPr/>
        </p:nvSpPr>
        <p:spPr>
          <a:xfrm>
            <a:off x="3796700" y="3198927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49" name="object 149"/>
          <p:cNvSpPr/>
          <p:nvPr/>
        </p:nvSpPr>
        <p:spPr>
          <a:xfrm>
            <a:off x="6142326" y="3198927"/>
            <a:ext cx="2245302" cy="0"/>
          </a:xfrm>
          <a:custGeom>
            <a:avLst/>
            <a:gdLst/>
            <a:ahLst/>
            <a:cxnLst/>
            <a:rect l="l" t="t" r="r" b="b"/>
            <a:pathLst>
              <a:path w="3293109">
                <a:moveTo>
                  <a:pt x="0" y="0"/>
                </a:moveTo>
                <a:lnTo>
                  <a:pt x="329252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0" name="object 150"/>
          <p:cNvSpPr/>
          <p:nvPr/>
        </p:nvSpPr>
        <p:spPr>
          <a:xfrm>
            <a:off x="3796700" y="3289328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1" name="object 151"/>
          <p:cNvSpPr/>
          <p:nvPr/>
        </p:nvSpPr>
        <p:spPr>
          <a:xfrm>
            <a:off x="6142326" y="3289328"/>
            <a:ext cx="157162" cy="0"/>
          </a:xfrm>
          <a:custGeom>
            <a:avLst/>
            <a:gdLst/>
            <a:ahLst/>
            <a:cxnLst/>
            <a:rect l="l" t="t" r="r" b="b"/>
            <a:pathLst>
              <a:path w="230504">
                <a:moveTo>
                  <a:pt x="0" y="0"/>
                </a:moveTo>
                <a:lnTo>
                  <a:pt x="23012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2" name="object 152"/>
          <p:cNvSpPr/>
          <p:nvPr/>
        </p:nvSpPr>
        <p:spPr>
          <a:xfrm>
            <a:off x="3796700" y="3379729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3" name="object 153"/>
          <p:cNvSpPr/>
          <p:nvPr/>
        </p:nvSpPr>
        <p:spPr>
          <a:xfrm>
            <a:off x="6142326" y="3379729"/>
            <a:ext cx="2245302" cy="0"/>
          </a:xfrm>
          <a:custGeom>
            <a:avLst/>
            <a:gdLst/>
            <a:ahLst/>
            <a:cxnLst/>
            <a:rect l="l" t="t" r="r" b="b"/>
            <a:pathLst>
              <a:path w="3293109">
                <a:moveTo>
                  <a:pt x="0" y="0"/>
                </a:moveTo>
                <a:lnTo>
                  <a:pt x="329252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4" name="object 154"/>
          <p:cNvSpPr/>
          <p:nvPr/>
        </p:nvSpPr>
        <p:spPr>
          <a:xfrm>
            <a:off x="3796700" y="3470131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5" name="object 155"/>
          <p:cNvSpPr/>
          <p:nvPr/>
        </p:nvSpPr>
        <p:spPr>
          <a:xfrm>
            <a:off x="6142327" y="3470131"/>
            <a:ext cx="163224" cy="0"/>
          </a:xfrm>
          <a:custGeom>
            <a:avLst/>
            <a:gdLst/>
            <a:ahLst/>
            <a:cxnLst/>
            <a:rect l="l" t="t" r="r" b="b"/>
            <a:pathLst>
              <a:path w="239395">
                <a:moveTo>
                  <a:pt x="0" y="0"/>
                </a:moveTo>
                <a:lnTo>
                  <a:pt x="239267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6" name="object 156"/>
          <p:cNvSpPr/>
          <p:nvPr/>
        </p:nvSpPr>
        <p:spPr>
          <a:xfrm>
            <a:off x="3796700" y="3560532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7" name="object 157"/>
          <p:cNvSpPr/>
          <p:nvPr/>
        </p:nvSpPr>
        <p:spPr>
          <a:xfrm>
            <a:off x="6142327" y="3560532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8" name="object 158"/>
          <p:cNvSpPr/>
          <p:nvPr/>
        </p:nvSpPr>
        <p:spPr>
          <a:xfrm>
            <a:off x="3796700" y="3650933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59" name="object 159"/>
          <p:cNvSpPr/>
          <p:nvPr/>
        </p:nvSpPr>
        <p:spPr>
          <a:xfrm>
            <a:off x="3796700" y="3741333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0" name="object 160"/>
          <p:cNvSpPr/>
          <p:nvPr/>
        </p:nvSpPr>
        <p:spPr>
          <a:xfrm>
            <a:off x="6142326" y="3741333"/>
            <a:ext cx="2245302" cy="0"/>
          </a:xfrm>
          <a:custGeom>
            <a:avLst/>
            <a:gdLst/>
            <a:ahLst/>
            <a:cxnLst/>
            <a:rect l="l" t="t" r="r" b="b"/>
            <a:pathLst>
              <a:path w="3293109">
                <a:moveTo>
                  <a:pt x="0" y="0"/>
                </a:moveTo>
                <a:lnTo>
                  <a:pt x="329252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1" name="object 161"/>
          <p:cNvSpPr/>
          <p:nvPr/>
        </p:nvSpPr>
        <p:spPr>
          <a:xfrm>
            <a:off x="3796700" y="3831734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2" name="object 162"/>
          <p:cNvSpPr/>
          <p:nvPr/>
        </p:nvSpPr>
        <p:spPr>
          <a:xfrm>
            <a:off x="3796700" y="3922135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3" name="object 163"/>
          <p:cNvSpPr/>
          <p:nvPr/>
        </p:nvSpPr>
        <p:spPr>
          <a:xfrm>
            <a:off x="3796700" y="4012536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4" name="object 164"/>
          <p:cNvSpPr/>
          <p:nvPr/>
        </p:nvSpPr>
        <p:spPr>
          <a:xfrm>
            <a:off x="3796700" y="4102937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5" name="object 165"/>
          <p:cNvSpPr/>
          <p:nvPr/>
        </p:nvSpPr>
        <p:spPr>
          <a:xfrm>
            <a:off x="3796700" y="4193597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6" name="object 166"/>
          <p:cNvSpPr/>
          <p:nvPr/>
        </p:nvSpPr>
        <p:spPr>
          <a:xfrm>
            <a:off x="3796700" y="4283998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7" name="object 167"/>
          <p:cNvSpPr/>
          <p:nvPr/>
        </p:nvSpPr>
        <p:spPr>
          <a:xfrm>
            <a:off x="3796700" y="4374399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8" name="object 168"/>
          <p:cNvSpPr/>
          <p:nvPr/>
        </p:nvSpPr>
        <p:spPr>
          <a:xfrm>
            <a:off x="3796700" y="4464800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9" name="object 169"/>
          <p:cNvSpPr/>
          <p:nvPr/>
        </p:nvSpPr>
        <p:spPr>
          <a:xfrm>
            <a:off x="3796700" y="4555201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0" name="object 170"/>
          <p:cNvSpPr/>
          <p:nvPr/>
        </p:nvSpPr>
        <p:spPr>
          <a:xfrm>
            <a:off x="3796700" y="4645602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1" name="object 171"/>
          <p:cNvSpPr/>
          <p:nvPr/>
        </p:nvSpPr>
        <p:spPr>
          <a:xfrm>
            <a:off x="3796700" y="4736003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2" name="object 172"/>
          <p:cNvSpPr/>
          <p:nvPr/>
        </p:nvSpPr>
        <p:spPr>
          <a:xfrm>
            <a:off x="3796700" y="4826404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3" name="object 173"/>
          <p:cNvSpPr/>
          <p:nvPr/>
        </p:nvSpPr>
        <p:spPr>
          <a:xfrm>
            <a:off x="3796700" y="4916805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4" name="object 174"/>
          <p:cNvSpPr/>
          <p:nvPr/>
        </p:nvSpPr>
        <p:spPr>
          <a:xfrm>
            <a:off x="3796700" y="5007206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5" name="object 175"/>
          <p:cNvSpPr/>
          <p:nvPr/>
        </p:nvSpPr>
        <p:spPr>
          <a:xfrm>
            <a:off x="7574453" y="4106106"/>
            <a:ext cx="0" cy="813955"/>
          </a:xfrm>
          <a:custGeom>
            <a:avLst/>
            <a:gdLst/>
            <a:ahLst/>
            <a:cxnLst/>
            <a:rect l="l" t="t" r="r" b="b"/>
            <a:pathLst>
              <a:path h="1193800">
                <a:moveTo>
                  <a:pt x="0" y="0"/>
                </a:moveTo>
                <a:lnTo>
                  <a:pt x="0" y="1193596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6" name="object 176"/>
          <p:cNvSpPr/>
          <p:nvPr/>
        </p:nvSpPr>
        <p:spPr>
          <a:xfrm>
            <a:off x="7779327" y="4106106"/>
            <a:ext cx="0" cy="813955"/>
          </a:xfrm>
          <a:custGeom>
            <a:avLst/>
            <a:gdLst/>
            <a:ahLst/>
            <a:cxnLst/>
            <a:rect l="l" t="t" r="r" b="b"/>
            <a:pathLst>
              <a:path h="1193800">
                <a:moveTo>
                  <a:pt x="0" y="0"/>
                </a:moveTo>
                <a:lnTo>
                  <a:pt x="0" y="1193596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7" name="object 177"/>
          <p:cNvSpPr/>
          <p:nvPr/>
        </p:nvSpPr>
        <p:spPr>
          <a:xfrm>
            <a:off x="3796700" y="5097607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8" name="object 178"/>
          <p:cNvSpPr/>
          <p:nvPr/>
        </p:nvSpPr>
        <p:spPr>
          <a:xfrm>
            <a:off x="3796700" y="5188008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79" name="object 179"/>
          <p:cNvSpPr/>
          <p:nvPr/>
        </p:nvSpPr>
        <p:spPr>
          <a:xfrm>
            <a:off x="3796700" y="5278408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0" name="object 180"/>
          <p:cNvSpPr/>
          <p:nvPr/>
        </p:nvSpPr>
        <p:spPr>
          <a:xfrm>
            <a:off x="3921390" y="1393854"/>
            <a:ext cx="0" cy="3887932"/>
          </a:xfrm>
          <a:custGeom>
            <a:avLst/>
            <a:gdLst/>
            <a:ahLst/>
            <a:cxnLst/>
            <a:rect l="l" t="t" r="r" b="b"/>
            <a:pathLst>
              <a:path h="5702300">
                <a:moveTo>
                  <a:pt x="0" y="0"/>
                </a:moveTo>
                <a:lnTo>
                  <a:pt x="0" y="5701919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1" name="object 181"/>
          <p:cNvSpPr/>
          <p:nvPr/>
        </p:nvSpPr>
        <p:spPr>
          <a:xfrm>
            <a:off x="5771371" y="1393854"/>
            <a:ext cx="0" cy="3887932"/>
          </a:xfrm>
          <a:custGeom>
            <a:avLst/>
            <a:gdLst/>
            <a:ahLst/>
            <a:cxnLst/>
            <a:rect l="l" t="t" r="r" b="b"/>
            <a:pathLst>
              <a:path h="5702300">
                <a:moveTo>
                  <a:pt x="0" y="0"/>
                </a:moveTo>
                <a:lnTo>
                  <a:pt x="0" y="5701919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2" name="object 182"/>
          <p:cNvSpPr/>
          <p:nvPr/>
        </p:nvSpPr>
        <p:spPr>
          <a:xfrm>
            <a:off x="5976071" y="1484255"/>
            <a:ext cx="0" cy="3797444"/>
          </a:xfrm>
          <a:custGeom>
            <a:avLst/>
            <a:gdLst/>
            <a:ahLst/>
            <a:cxnLst/>
            <a:rect l="l" t="t" r="r" b="b"/>
            <a:pathLst>
              <a:path h="5569584">
                <a:moveTo>
                  <a:pt x="0" y="0"/>
                </a:moveTo>
                <a:lnTo>
                  <a:pt x="0" y="556933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3" name="object 183"/>
          <p:cNvSpPr/>
          <p:nvPr/>
        </p:nvSpPr>
        <p:spPr>
          <a:xfrm>
            <a:off x="3796700" y="5368810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4" name="object 184"/>
          <p:cNvSpPr/>
          <p:nvPr/>
        </p:nvSpPr>
        <p:spPr>
          <a:xfrm>
            <a:off x="3796700" y="5459210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5" name="object 185"/>
          <p:cNvSpPr/>
          <p:nvPr/>
        </p:nvSpPr>
        <p:spPr>
          <a:xfrm>
            <a:off x="3796700" y="5549612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6" name="object 186"/>
          <p:cNvSpPr/>
          <p:nvPr/>
        </p:nvSpPr>
        <p:spPr>
          <a:xfrm>
            <a:off x="7574453" y="5010322"/>
            <a:ext cx="0" cy="452005"/>
          </a:xfrm>
          <a:custGeom>
            <a:avLst/>
            <a:gdLst/>
            <a:ahLst/>
            <a:cxnLst/>
            <a:rect l="l" t="t" r="r" b="b"/>
            <a:pathLst>
              <a:path h="662940">
                <a:moveTo>
                  <a:pt x="0" y="0"/>
                </a:moveTo>
                <a:lnTo>
                  <a:pt x="0" y="662939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7" name="object 187"/>
          <p:cNvSpPr/>
          <p:nvPr/>
        </p:nvSpPr>
        <p:spPr>
          <a:xfrm>
            <a:off x="3796700" y="5640185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8" name="object 188"/>
          <p:cNvSpPr/>
          <p:nvPr/>
        </p:nvSpPr>
        <p:spPr>
          <a:xfrm>
            <a:off x="3796700" y="5730586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9" name="object 189"/>
          <p:cNvSpPr/>
          <p:nvPr/>
        </p:nvSpPr>
        <p:spPr>
          <a:xfrm>
            <a:off x="7574453" y="5552693"/>
            <a:ext cx="0" cy="623888"/>
          </a:xfrm>
          <a:custGeom>
            <a:avLst/>
            <a:gdLst/>
            <a:ahLst/>
            <a:cxnLst/>
            <a:rect l="l" t="t" r="r" b="b"/>
            <a:pathLst>
              <a:path h="915034">
                <a:moveTo>
                  <a:pt x="0" y="0"/>
                </a:moveTo>
                <a:lnTo>
                  <a:pt x="0" y="914704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0" name="object 190"/>
          <p:cNvSpPr/>
          <p:nvPr/>
        </p:nvSpPr>
        <p:spPr>
          <a:xfrm>
            <a:off x="7779327" y="5010289"/>
            <a:ext cx="0" cy="1166379"/>
          </a:xfrm>
          <a:custGeom>
            <a:avLst/>
            <a:gdLst/>
            <a:ahLst/>
            <a:cxnLst/>
            <a:rect l="l" t="t" r="r" b="b"/>
            <a:pathLst>
              <a:path h="1710690">
                <a:moveTo>
                  <a:pt x="0" y="0"/>
                </a:moveTo>
                <a:lnTo>
                  <a:pt x="0" y="1710232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1" name="object 191"/>
          <p:cNvSpPr/>
          <p:nvPr/>
        </p:nvSpPr>
        <p:spPr>
          <a:xfrm>
            <a:off x="3796700" y="5820987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098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2" name="object 192"/>
          <p:cNvSpPr/>
          <p:nvPr/>
        </p:nvSpPr>
        <p:spPr>
          <a:xfrm>
            <a:off x="5771371" y="5371891"/>
            <a:ext cx="0" cy="804863"/>
          </a:xfrm>
          <a:custGeom>
            <a:avLst/>
            <a:gdLst/>
            <a:ahLst/>
            <a:cxnLst/>
            <a:rect l="l" t="t" r="r" b="b"/>
            <a:pathLst>
              <a:path h="1180465">
                <a:moveTo>
                  <a:pt x="0" y="0"/>
                </a:moveTo>
                <a:lnTo>
                  <a:pt x="0" y="117988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3" name="object 193"/>
          <p:cNvSpPr/>
          <p:nvPr/>
        </p:nvSpPr>
        <p:spPr>
          <a:xfrm>
            <a:off x="5976071" y="5371891"/>
            <a:ext cx="0" cy="804863"/>
          </a:xfrm>
          <a:custGeom>
            <a:avLst/>
            <a:gdLst/>
            <a:ahLst/>
            <a:cxnLst/>
            <a:rect l="l" t="t" r="r" b="b"/>
            <a:pathLst>
              <a:path h="1180465">
                <a:moveTo>
                  <a:pt x="0" y="0"/>
                </a:moveTo>
                <a:lnTo>
                  <a:pt x="0" y="117988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4" name="object 194"/>
          <p:cNvSpPr/>
          <p:nvPr/>
        </p:nvSpPr>
        <p:spPr>
          <a:xfrm>
            <a:off x="6142327" y="5820987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5" name="object 195"/>
          <p:cNvSpPr/>
          <p:nvPr/>
        </p:nvSpPr>
        <p:spPr>
          <a:xfrm>
            <a:off x="3796700" y="5911388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6" name="object 196"/>
          <p:cNvSpPr/>
          <p:nvPr/>
        </p:nvSpPr>
        <p:spPr>
          <a:xfrm>
            <a:off x="3921390" y="5371891"/>
            <a:ext cx="0" cy="804863"/>
          </a:xfrm>
          <a:custGeom>
            <a:avLst/>
            <a:gdLst/>
            <a:ahLst/>
            <a:cxnLst/>
            <a:rect l="l" t="t" r="r" b="b"/>
            <a:pathLst>
              <a:path h="1180465">
                <a:moveTo>
                  <a:pt x="0" y="0"/>
                </a:moveTo>
                <a:lnTo>
                  <a:pt x="0" y="117988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7" name="object 197"/>
          <p:cNvSpPr/>
          <p:nvPr/>
        </p:nvSpPr>
        <p:spPr>
          <a:xfrm>
            <a:off x="6142327" y="5911388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8" name="object 198"/>
          <p:cNvSpPr/>
          <p:nvPr/>
        </p:nvSpPr>
        <p:spPr>
          <a:xfrm>
            <a:off x="3796700" y="6001788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99" name="object 199"/>
          <p:cNvSpPr/>
          <p:nvPr/>
        </p:nvSpPr>
        <p:spPr>
          <a:xfrm>
            <a:off x="3796700" y="6092189"/>
            <a:ext cx="2182524" cy="0"/>
          </a:xfrm>
          <a:custGeom>
            <a:avLst/>
            <a:gdLst/>
            <a:ahLst/>
            <a:cxnLst/>
            <a:rect l="l" t="t" r="r" b="b"/>
            <a:pathLst>
              <a:path w="3201035">
                <a:moveTo>
                  <a:pt x="0" y="0"/>
                </a:moveTo>
                <a:lnTo>
                  <a:pt x="3201035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0" name="object 200"/>
          <p:cNvSpPr/>
          <p:nvPr/>
        </p:nvSpPr>
        <p:spPr>
          <a:xfrm>
            <a:off x="8393430" y="1478020"/>
            <a:ext cx="0" cy="4710978"/>
          </a:xfrm>
          <a:custGeom>
            <a:avLst/>
            <a:gdLst/>
            <a:ahLst/>
            <a:cxnLst/>
            <a:rect l="l" t="t" r="r" b="b"/>
            <a:pathLst>
              <a:path h="6909434">
                <a:moveTo>
                  <a:pt x="0" y="0"/>
                </a:moveTo>
                <a:lnTo>
                  <a:pt x="0" y="6909181"/>
                </a:lnTo>
              </a:path>
            </a:pathLst>
          </a:custGeom>
          <a:ln w="19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1" name="object 201"/>
          <p:cNvSpPr/>
          <p:nvPr/>
        </p:nvSpPr>
        <p:spPr>
          <a:xfrm>
            <a:off x="3790465" y="480233"/>
            <a:ext cx="0" cy="5708938"/>
          </a:xfrm>
          <a:custGeom>
            <a:avLst/>
            <a:gdLst/>
            <a:ahLst/>
            <a:cxnLst/>
            <a:rect l="l" t="t" r="r" b="b"/>
            <a:pathLst>
              <a:path h="8373109">
                <a:moveTo>
                  <a:pt x="0" y="0"/>
                </a:moveTo>
                <a:lnTo>
                  <a:pt x="0" y="8372602"/>
                </a:lnTo>
              </a:path>
            </a:pathLst>
          </a:custGeom>
          <a:ln w="195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2" name="object 202"/>
          <p:cNvSpPr/>
          <p:nvPr/>
        </p:nvSpPr>
        <p:spPr>
          <a:xfrm>
            <a:off x="3796699" y="486468"/>
            <a:ext cx="4603173" cy="0"/>
          </a:xfrm>
          <a:custGeom>
            <a:avLst/>
            <a:gdLst/>
            <a:ahLst/>
            <a:cxnLst/>
            <a:rect l="l" t="t" r="r" b="b"/>
            <a:pathLst>
              <a:path w="6751320">
                <a:moveTo>
                  <a:pt x="0" y="0"/>
                </a:moveTo>
                <a:lnTo>
                  <a:pt x="6751066" y="0"/>
                </a:lnTo>
              </a:path>
            </a:pathLst>
          </a:custGeom>
          <a:ln w="19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3" name="object 203"/>
          <p:cNvSpPr/>
          <p:nvPr/>
        </p:nvSpPr>
        <p:spPr>
          <a:xfrm>
            <a:off x="7984028" y="576868"/>
            <a:ext cx="403513" cy="0"/>
          </a:xfrm>
          <a:custGeom>
            <a:avLst/>
            <a:gdLst/>
            <a:ahLst/>
            <a:cxnLst/>
            <a:rect l="l" t="t" r="r" b="b"/>
            <a:pathLst>
              <a:path w="591820">
                <a:moveTo>
                  <a:pt x="0" y="0"/>
                </a:moveTo>
                <a:lnTo>
                  <a:pt x="591311" y="0"/>
                </a:lnTo>
              </a:path>
            </a:pathLst>
          </a:custGeom>
          <a:ln w="195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4" name="object 204"/>
          <p:cNvSpPr/>
          <p:nvPr/>
        </p:nvSpPr>
        <p:spPr>
          <a:xfrm>
            <a:off x="3796699" y="1390737"/>
            <a:ext cx="4590617" cy="0"/>
          </a:xfrm>
          <a:custGeom>
            <a:avLst/>
            <a:gdLst/>
            <a:ahLst/>
            <a:cxnLst/>
            <a:rect l="l" t="t" r="r" b="b"/>
            <a:pathLst>
              <a:path w="6732905">
                <a:moveTo>
                  <a:pt x="0" y="0"/>
                </a:moveTo>
                <a:lnTo>
                  <a:pt x="6732778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5" name="object 205"/>
          <p:cNvSpPr/>
          <p:nvPr/>
        </p:nvSpPr>
        <p:spPr>
          <a:xfrm>
            <a:off x="6142327" y="1481138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6" name="object 206"/>
          <p:cNvSpPr/>
          <p:nvPr/>
        </p:nvSpPr>
        <p:spPr>
          <a:xfrm>
            <a:off x="6142327" y="1571538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7" name="object 207"/>
          <p:cNvSpPr/>
          <p:nvPr/>
        </p:nvSpPr>
        <p:spPr>
          <a:xfrm>
            <a:off x="6142327" y="1661939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8" name="object 208"/>
          <p:cNvSpPr/>
          <p:nvPr/>
        </p:nvSpPr>
        <p:spPr>
          <a:xfrm>
            <a:off x="7577571" y="1752340"/>
            <a:ext cx="810058" cy="0"/>
          </a:xfrm>
          <a:custGeom>
            <a:avLst/>
            <a:gdLst/>
            <a:ahLst/>
            <a:cxnLst/>
            <a:rect l="l" t="t" r="r" b="b"/>
            <a:pathLst>
              <a:path w="1188084">
                <a:moveTo>
                  <a:pt x="0" y="0"/>
                </a:moveTo>
                <a:lnTo>
                  <a:pt x="1187500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09" name="object 209"/>
          <p:cNvSpPr/>
          <p:nvPr/>
        </p:nvSpPr>
        <p:spPr>
          <a:xfrm>
            <a:off x="6142327" y="1842740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0" name="object 210"/>
          <p:cNvSpPr/>
          <p:nvPr/>
        </p:nvSpPr>
        <p:spPr>
          <a:xfrm>
            <a:off x="7577571" y="1933142"/>
            <a:ext cx="810058" cy="0"/>
          </a:xfrm>
          <a:custGeom>
            <a:avLst/>
            <a:gdLst/>
            <a:ahLst/>
            <a:cxnLst/>
            <a:rect l="l" t="t" r="r" b="b"/>
            <a:pathLst>
              <a:path w="1188084">
                <a:moveTo>
                  <a:pt x="0" y="0"/>
                </a:moveTo>
                <a:lnTo>
                  <a:pt x="1187500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1" name="object 211"/>
          <p:cNvSpPr/>
          <p:nvPr/>
        </p:nvSpPr>
        <p:spPr>
          <a:xfrm>
            <a:off x="6142327" y="2023543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2" name="object 212"/>
          <p:cNvSpPr/>
          <p:nvPr/>
        </p:nvSpPr>
        <p:spPr>
          <a:xfrm>
            <a:off x="7577571" y="2113944"/>
            <a:ext cx="810058" cy="0"/>
          </a:xfrm>
          <a:custGeom>
            <a:avLst/>
            <a:gdLst/>
            <a:ahLst/>
            <a:cxnLst/>
            <a:rect l="l" t="t" r="r" b="b"/>
            <a:pathLst>
              <a:path w="1188084">
                <a:moveTo>
                  <a:pt x="0" y="0"/>
                </a:moveTo>
                <a:lnTo>
                  <a:pt x="1187500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3" name="object 213"/>
          <p:cNvSpPr/>
          <p:nvPr/>
        </p:nvSpPr>
        <p:spPr>
          <a:xfrm>
            <a:off x="6142327" y="2204345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4" name="object 214"/>
          <p:cNvSpPr/>
          <p:nvPr/>
        </p:nvSpPr>
        <p:spPr>
          <a:xfrm>
            <a:off x="7577571" y="2294746"/>
            <a:ext cx="810058" cy="0"/>
          </a:xfrm>
          <a:custGeom>
            <a:avLst/>
            <a:gdLst/>
            <a:ahLst/>
            <a:cxnLst/>
            <a:rect l="l" t="t" r="r" b="b"/>
            <a:pathLst>
              <a:path w="1188084">
                <a:moveTo>
                  <a:pt x="0" y="0"/>
                </a:moveTo>
                <a:lnTo>
                  <a:pt x="1187500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5" name="object 215"/>
          <p:cNvSpPr/>
          <p:nvPr/>
        </p:nvSpPr>
        <p:spPr>
          <a:xfrm>
            <a:off x="6142327" y="2385147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6" name="object 216"/>
          <p:cNvSpPr/>
          <p:nvPr/>
        </p:nvSpPr>
        <p:spPr>
          <a:xfrm>
            <a:off x="6142327" y="2475548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7" name="object 217"/>
          <p:cNvSpPr/>
          <p:nvPr/>
        </p:nvSpPr>
        <p:spPr>
          <a:xfrm>
            <a:off x="6142327" y="2565948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8" name="object 218"/>
          <p:cNvSpPr/>
          <p:nvPr/>
        </p:nvSpPr>
        <p:spPr>
          <a:xfrm>
            <a:off x="6142327" y="2656348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9" name="object 219"/>
          <p:cNvSpPr/>
          <p:nvPr/>
        </p:nvSpPr>
        <p:spPr>
          <a:xfrm>
            <a:off x="6142327" y="2746923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0" name="object 220"/>
          <p:cNvSpPr/>
          <p:nvPr/>
        </p:nvSpPr>
        <p:spPr>
          <a:xfrm>
            <a:off x="6142327" y="2837324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1" name="object 221"/>
          <p:cNvSpPr/>
          <p:nvPr/>
        </p:nvSpPr>
        <p:spPr>
          <a:xfrm>
            <a:off x="7577571" y="2927725"/>
            <a:ext cx="810058" cy="0"/>
          </a:xfrm>
          <a:custGeom>
            <a:avLst/>
            <a:gdLst/>
            <a:ahLst/>
            <a:cxnLst/>
            <a:rect l="l" t="t" r="r" b="b"/>
            <a:pathLst>
              <a:path w="1188084">
                <a:moveTo>
                  <a:pt x="0" y="0"/>
                </a:moveTo>
                <a:lnTo>
                  <a:pt x="1187500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2" name="object 222"/>
          <p:cNvSpPr/>
          <p:nvPr/>
        </p:nvSpPr>
        <p:spPr>
          <a:xfrm>
            <a:off x="6142327" y="3018125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3" name="object 223"/>
          <p:cNvSpPr/>
          <p:nvPr/>
        </p:nvSpPr>
        <p:spPr>
          <a:xfrm>
            <a:off x="7577571" y="3108527"/>
            <a:ext cx="810058" cy="0"/>
          </a:xfrm>
          <a:custGeom>
            <a:avLst/>
            <a:gdLst/>
            <a:ahLst/>
            <a:cxnLst/>
            <a:rect l="l" t="t" r="r" b="b"/>
            <a:pathLst>
              <a:path w="1188084">
                <a:moveTo>
                  <a:pt x="0" y="0"/>
                </a:moveTo>
                <a:lnTo>
                  <a:pt x="1187500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4" name="object 224"/>
          <p:cNvSpPr/>
          <p:nvPr/>
        </p:nvSpPr>
        <p:spPr>
          <a:xfrm>
            <a:off x="7571337" y="3289328"/>
            <a:ext cx="816119" cy="0"/>
          </a:xfrm>
          <a:custGeom>
            <a:avLst/>
            <a:gdLst/>
            <a:ahLst/>
            <a:cxnLst/>
            <a:rect l="l" t="t" r="r" b="b"/>
            <a:pathLst>
              <a:path w="1196975">
                <a:moveTo>
                  <a:pt x="0" y="0"/>
                </a:moveTo>
                <a:lnTo>
                  <a:pt x="119664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5" name="object 225"/>
          <p:cNvSpPr/>
          <p:nvPr/>
        </p:nvSpPr>
        <p:spPr>
          <a:xfrm>
            <a:off x="7577571" y="3470131"/>
            <a:ext cx="810058" cy="0"/>
          </a:xfrm>
          <a:custGeom>
            <a:avLst/>
            <a:gdLst/>
            <a:ahLst/>
            <a:cxnLst/>
            <a:rect l="l" t="t" r="r" b="b"/>
            <a:pathLst>
              <a:path w="1188084">
                <a:moveTo>
                  <a:pt x="0" y="0"/>
                </a:moveTo>
                <a:lnTo>
                  <a:pt x="1187500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6" name="object 226"/>
          <p:cNvSpPr/>
          <p:nvPr/>
        </p:nvSpPr>
        <p:spPr>
          <a:xfrm>
            <a:off x="6142327" y="3650933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7" name="object 227"/>
          <p:cNvSpPr/>
          <p:nvPr/>
        </p:nvSpPr>
        <p:spPr>
          <a:xfrm>
            <a:off x="6142327" y="3831734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8" name="object 228"/>
          <p:cNvSpPr/>
          <p:nvPr/>
        </p:nvSpPr>
        <p:spPr>
          <a:xfrm>
            <a:off x="6142327" y="3922135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29" name="object 229"/>
          <p:cNvSpPr/>
          <p:nvPr/>
        </p:nvSpPr>
        <p:spPr>
          <a:xfrm>
            <a:off x="6142327" y="4012536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0" name="object 230"/>
          <p:cNvSpPr/>
          <p:nvPr/>
        </p:nvSpPr>
        <p:spPr>
          <a:xfrm>
            <a:off x="6142327" y="4102937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1" name="object 231"/>
          <p:cNvSpPr/>
          <p:nvPr/>
        </p:nvSpPr>
        <p:spPr>
          <a:xfrm>
            <a:off x="6142327" y="4193597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2" name="object 232"/>
          <p:cNvSpPr/>
          <p:nvPr/>
        </p:nvSpPr>
        <p:spPr>
          <a:xfrm>
            <a:off x="6142327" y="4283998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3" name="object 233"/>
          <p:cNvSpPr/>
          <p:nvPr/>
        </p:nvSpPr>
        <p:spPr>
          <a:xfrm>
            <a:off x="6142327" y="4374399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4" name="object 234"/>
          <p:cNvSpPr/>
          <p:nvPr/>
        </p:nvSpPr>
        <p:spPr>
          <a:xfrm>
            <a:off x="6142327" y="4464800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5" name="object 235"/>
          <p:cNvSpPr/>
          <p:nvPr/>
        </p:nvSpPr>
        <p:spPr>
          <a:xfrm>
            <a:off x="6142327" y="4555201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6" name="object 236"/>
          <p:cNvSpPr/>
          <p:nvPr/>
        </p:nvSpPr>
        <p:spPr>
          <a:xfrm>
            <a:off x="6142327" y="4645602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7" name="object 237"/>
          <p:cNvSpPr/>
          <p:nvPr/>
        </p:nvSpPr>
        <p:spPr>
          <a:xfrm>
            <a:off x="6142327" y="4736003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8" name="object 238"/>
          <p:cNvSpPr/>
          <p:nvPr/>
        </p:nvSpPr>
        <p:spPr>
          <a:xfrm>
            <a:off x="6142327" y="4826404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39" name="object 239"/>
          <p:cNvSpPr/>
          <p:nvPr/>
        </p:nvSpPr>
        <p:spPr>
          <a:xfrm>
            <a:off x="6142327" y="4916805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40" name="object 240"/>
          <p:cNvSpPr/>
          <p:nvPr/>
        </p:nvSpPr>
        <p:spPr>
          <a:xfrm>
            <a:off x="6142327" y="5007206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41" name="object 241"/>
          <p:cNvSpPr/>
          <p:nvPr/>
        </p:nvSpPr>
        <p:spPr>
          <a:xfrm>
            <a:off x="6142327" y="5097607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42" name="object 242"/>
          <p:cNvSpPr/>
          <p:nvPr/>
        </p:nvSpPr>
        <p:spPr>
          <a:xfrm>
            <a:off x="6142327" y="5188008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43" name="object 243"/>
          <p:cNvSpPr/>
          <p:nvPr/>
        </p:nvSpPr>
        <p:spPr>
          <a:xfrm>
            <a:off x="6142327" y="5278408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44" name="object 244"/>
          <p:cNvSpPr/>
          <p:nvPr/>
        </p:nvSpPr>
        <p:spPr>
          <a:xfrm>
            <a:off x="6142327" y="5368810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45" name="object 245"/>
          <p:cNvSpPr/>
          <p:nvPr/>
        </p:nvSpPr>
        <p:spPr>
          <a:xfrm>
            <a:off x="6142327" y="5459210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46" name="object 246"/>
          <p:cNvSpPr/>
          <p:nvPr/>
        </p:nvSpPr>
        <p:spPr>
          <a:xfrm>
            <a:off x="6142327" y="5549612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47" name="object 247"/>
          <p:cNvSpPr/>
          <p:nvPr/>
        </p:nvSpPr>
        <p:spPr>
          <a:xfrm>
            <a:off x="6142327" y="5640185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48" name="object 248"/>
          <p:cNvSpPr/>
          <p:nvPr/>
        </p:nvSpPr>
        <p:spPr>
          <a:xfrm>
            <a:off x="6142327" y="5730586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49" name="object 249"/>
          <p:cNvSpPr/>
          <p:nvPr/>
        </p:nvSpPr>
        <p:spPr>
          <a:xfrm>
            <a:off x="6142327" y="6001788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50" name="object 250"/>
          <p:cNvSpPr/>
          <p:nvPr/>
        </p:nvSpPr>
        <p:spPr>
          <a:xfrm>
            <a:off x="6142327" y="6092189"/>
            <a:ext cx="2244869" cy="0"/>
          </a:xfrm>
          <a:custGeom>
            <a:avLst/>
            <a:gdLst/>
            <a:ahLst/>
            <a:cxnLst/>
            <a:rect l="l" t="t" r="r" b="b"/>
            <a:pathLst>
              <a:path w="3292475">
                <a:moveTo>
                  <a:pt x="0" y="0"/>
                </a:moveTo>
                <a:lnTo>
                  <a:pt x="3292475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51" name="object 251"/>
          <p:cNvSpPr/>
          <p:nvPr/>
        </p:nvSpPr>
        <p:spPr>
          <a:xfrm>
            <a:off x="3796699" y="6182591"/>
            <a:ext cx="4603173" cy="0"/>
          </a:xfrm>
          <a:custGeom>
            <a:avLst/>
            <a:gdLst/>
            <a:ahLst/>
            <a:cxnLst/>
            <a:rect l="l" t="t" r="r" b="b"/>
            <a:pathLst>
              <a:path w="6751320">
                <a:moveTo>
                  <a:pt x="0" y="0"/>
                </a:moveTo>
                <a:lnTo>
                  <a:pt x="6751066" y="0"/>
                </a:lnTo>
              </a:path>
            </a:pathLst>
          </a:custGeom>
          <a:ln w="195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4485</Words>
  <Application>Microsoft Office PowerPoint</Application>
  <PresentationFormat>Widescreen</PresentationFormat>
  <Paragraphs>1397</Paragraphs>
  <Slides>15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Aptos</vt:lpstr>
      <vt:lpstr>Aptos Bold</vt:lpstr>
      <vt:lpstr>Aptos Display</vt:lpstr>
      <vt:lpstr>Arial</vt:lpstr>
      <vt:lpstr>Calibri</vt:lpstr>
      <vt:lpstr>DM Sans</vt:lpstr>
      <vt:lpstr>DM Sans Bold</vt:lpstr>
      <vt:lpstr>Hammersmith One</vt:lpstr>
      <vt:lpstr>Neue Haas Grotesk Text Pro</vt:lpstr>
      <vt:lpstr>Playfair Display</vt:lpstr>
      <vt:lpstr>Telegraf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Navarro, Krysten A</dc:creator>
  <cp:lastModifiedBy>Navarro, Krysten A</cp:lastModifiedBy>
  <cp:revision>1</cp:revision>
  <dcterms:created xsi:type="dcterms:W3CDTF">2026-02-27T15:31:27Z</dcterms:created>
  <dcterms:modified xsi:type="dcterms:W3CDTF">2026-09-10T17:05:47Z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73649dc-6fee-4eb8-a128-734c3c842ea8_Enabled">
    <vt:lpwstr>true</vt:lpwstr>
  </property>
  <property fmtid="{D5CDD505-2E9C-101B-9397-08002B2CF9AE}" pid="3" name="MSIP_Label_b73649dc-6fee-4eb8-a128-734c3c842ea8_SetDate">
    <vt:lpwstr>2026-02-27T16:00:06Z</vt:lpwstr>
  </property>
  <property fmtid="{D5CDD505-2E9C-101B-9397-08002B2CF9AE}" pid="4" name="MSIP_Label_b73649dc-6fee-4eb8-a128-734c3c842ea8_Method">
    <vt:lpwstr>Standard</vt:lpwstr>
  </property>
  <property fmtid="{D5CDD505-2E9C-101B-9397-08002B2CF9AE}" pid="5" name="MSIP_Label_b73649dc-6fee-4eb8-a128-734c3c842ea8_Name">
    <vt:lpwstr>defa4170-0d19-0005-0004-bc88714345d2</vt:lpwstr>
  </property>
  <property fmtid="{D5CDD505-2E9C-101B-9397-08002B2CF9AE}" pid="6" name="MSIP_Label_b73649dc-6fee-4eb8-a128-734c3c842ea8_SiteId">
    <vt:lpwstr>857c21d2-1a16-43a4-90cf-d57f3fab9d2f</vt:lpwstr>
  </property>
  <property fmtid="{D5CDD505-2E9C-101B-9397-08002B2CF9AE}" pid="7" name="MSIP_Label_b73649dc-6fee-4eb8-a128-734c3c842ea8_ActionId">
    <vt:lpwstr>8e1a1c8b-57e2-4f2d-96e8-0986807a08b8</vt:lpwstr>
  </property>
  <property fmtid="{D5CDD505-2E9C-101B-9397-08002B2CF9AE}" pid="8" name="MSIP_Label_b73649dc-6fee-4eb8-a128-734c3c842ea8_ContentBits">
    <vt:lpwstr>0</vt:lpwstr>
  </property>
  <property fmtid="{D5CDD505-2E9C-101B-9397-08002B2CF9AE}" pid="9" name="MSIP_Label_b73649dc-6fee-4eb8-a128-734c3c842ea8_Tag">
    <vt:lpwstr>10, 3, 0, 1</vt:lpwstr>
  </property>
</Properties>
</file>