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7" r:id="rId2"/>
    <p:sldId id="257" r:id="rId3"/>
    <p:sldId id="258" r:id="rId4"/>
    <p:sldId id="260" r:id="rId5"/>
    <p:sldId id="259" r:id="rId6"/>
    <p:sldId id="261" r:id="rId7"/>
    <p:sldId id="270" r:id="rId8"/>
    <p:sldId id="271" r:id="rId9"/>
    <p:sldId id="272" r:id="rId10"/>
    <p:sldId id="27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3DDC92-F438-499E-8163-37AAF8F0A667}" v="15" dt="2026-09-10T15:26:19.2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, Krysten A" userId="b7169f5f-d46c-4cf1-8195-d10e9ff7e7f1" providerId="ADAL" clId="{694A5C7A-2432-4FC9-B20F-292CBBF6E5F7}"/>
    <pc:docChg chg="custSel addSld delSld modSld">
      <pc:chgData name="Navarro, Krysten A" userId="b7169f5f-d46c-4cf1-8195-d10e9ff7e7f1" providerId="ADAL" clId="{694A5C7A-2432-4FC9-B20F-292CBBF6E5F7}" dt="2026-09-10T15:27:16.101" v="173" actId="2696"/>
      <pc:docMkLst>
        <pc:docMk/>
      </pc:docMkLst>
      <pc:sldChg chg="del">
        <pc:chgData name="Navarro, Krysten A" userId="b7169f5f-d46c-4cf1-8195-d10e9ff7e7f1" providerId="ADAL" clId="{694A5C7A-2432-4FC9-B20F-292CBBF6E5F7}" dt="2026-09-10T15:27:16.101" v="173" actId="2696"/>
        <pc:sldMkLst>
          <pc:docMk/>
          <pc:sldMk cId="4284276650" sldId="273"/>
        </pc:sldMkLst>
      </pc:sldChg>
      <pc:sldChg chg="modSp add mod setBg">
        <pc:chgData name="Navarro, Krysten A" userId="b7169f5f-d46c-4cf1-8195-d10e9ff7e7f1" providerId="ADAL" clId="{694A5C7A-2432-4FC9-B20F-292CBBF6E5F7}" dt="2026-09-10T15:26:52.196" v="172" actId="122"/>
        <pc:sldMkLst>
          <pc:docMk/>
          <pc:sldMk cId="1790204022" sldId="276"/>
        </pc:sldMkLst>
        <pc:spChg chg="mod">
          <ac:chgData name="Navarro, Krysten A" userId="b7169f5f-d46c-4cf1-8195-d10e9ff7e7f1" providerId="ADAL" clId="{694A5C7A-2432-4FC9-B20F-292CBBF6E5F7}" dt="2026-09-10T15:24:48.950" v="149" actId="20577"/>
          <ac:spMkLst>
            <pc:docMk/>
            <pc:sldMk cId="1790204022" sldId="276"/>
            <ac:spMk id="6" creationId="{17E1755D-5BF3-285B-0B85-0B2D7B0C1C06}"/>
          </ac:spMkLst>
        </pc:spChg>
        <pc:graphicFrameChg chg="mod modGraphic">
          <ac:chgData name="Navarro, Krysten A" userId="b7169f5f-d46c-4cf1-8195-d10e9ff7e7f1" providerId="ADAL" clId="{694A5C7A-2432-4FC9-B20F-292CBBF6E5F7}" dt="2026-09-10T15:26:52.196" v="172" actId="122"/>
          <ac:graphicFrameMkLst>
            <pc:docMk/>
            <pc:sldMk cId="1790204022" sldId="276"/>
            <ac:graphicFrameMk id="2" creationId="{17B47BDA-7936-3F88-A942-77206AFA4B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50775D-EE9C-4EC9-A769-9616613AB0D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6D03B4-28EB-4603-A44E-3C03332BF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903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59636-2CD4-9465-BB0D-7EA50E75D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2FEBC3FE-4B68-B901-F0F6-B1B0EB5C2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990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C93DB-E921-52A1-4F03-0CBA4C36CC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F15997-99F4-C00B-6772-58462D5986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9EA6DE-EAE1-BDC4-C31E-33360434D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8A83D-8964-4A15-9915-448163C6825D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F9B111-6FA3-1176-3218-E94337EFB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541589-0683-B6CA-864E-173710318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4DB4D-F211-4146-8FCD-8FE6E3EB3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59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18396-180F-F2E4-EEE7-927629748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8F474-CD67-F35F-B7A4-E9BEC3D92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E95966-E35E-DDCD-F292-A78835DC6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8A83D-8964-4A15-9915-448163C6825D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E1DF71-4B5E-1230-01B0-7DB6E0DB5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8F95AC-D50A-D523-4CD8-9C868F294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4DB4D-F211-4146-8FCD-8FE6E3EB3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171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D940B-B26D-A5B2-7977-79516C1EB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BEBA3B-5C41-4884-0FCD-0812044A81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FB331-CB3B-410A-A2A0-5CF2F14AA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8A83D-8964-4A15-9915-448163C6825D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15EF93-C35C-2F70-6E26-2C499A253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1C6349-638E-937F-1380-7E779C6E4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4DB4D-F211-4146-8FCD-8FE6E3EB3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563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38394-30C8-48A1-1EA4-4A74691C7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556BC-F662-A497-761D-4084200A5A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E5EA2A-FE44-42C7-D59B-ABDA010E2C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A50D31-E707-334C-75C2-DDD80639A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8A83D-8964-4A15-9915-448163C6825D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4B90BC-995F-FD7E-07B4-59BF928AA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37B300-F803-9339-DC9F-7F7427EE3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4DB4D-F211-4146-8FCD-8FE6E3EB3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929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E9629-83AD-E08D-D789-E80E4DC06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821195-FA7E-1988-DD87-F6924AD58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D02551-9464-7A0E-BE86-A88DB0DB15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845E0D-2CBD-C710-D728-EC8EA3B756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8E9EA1-5055-BB1F-3BF9-B4C12D993A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2E59C8-7A4F-A3BE-78ED-17793899C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8A83D-8964-4A15-9915-448163C6825D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CB2392-624E-CA2E-71B2-0E4D69236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752B28-E29F-667E-1043-BC1A09BC9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4DB4D-F211-4146-8FCD-8FE6E3EB3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550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19863-2F6D-0F71-BD6D-A4FA6326F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5E82FD-75F3-2D6E-B45C-E2A50A0D8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8A83D-8964-4A15-9915-448163C6825D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02BECA-5BB9-F05C-F084-8ED088DEC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629DBE-EDC3-6346-1659-9F706D8EA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4DB4D-F211-4146-8FCD-8FE6E3EB3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255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4BEA7E-6643-DBEA-68E7-67B26E132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8A83D-8964-4A15-9915-448163C6825D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8328C-6FCC-07E4-8B1E-DE82ED615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A66C9D-1E55-0C95-6753-79C99A8EF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4DB4D-F211-4146-8FCD-8FE6E3EB3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538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5FE71-0CA3-01F2-E5E4-9D58DB808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A8021C-732D-A89F-78A8-326D22623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A631D-E946-8670-7ACE-C6872A3816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AB35B2-AAA0-D5A3-6A10-5C4BA88E0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8A83D-8964-4A15-9915-448163C6825D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5920D-AA8F-F543-998F-81ABCAD7F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B3D2C0-86F7-DD7D-8811-871E82BF4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4DB4D-F211-4146-8FCD-8FE6E3EB3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874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A62BC-7913-3491-BFFB-A3B42BABB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C64BA3-5A92-9880-F58A-F78BE2D4C2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9436D2-1EC1-5F54-9B2F-95D8024637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CD5EA7-7525-945B-C72D-131042E6E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8A83D-8964-4A15-9915-448163C6825D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D42A35-2505-C4B4-A97C-56D03D372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0BF3DF-3785-EE3C-1E32-ED697E0A8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4DB4D-F211-4146-8FCD-8FE6E3EB3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807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7A579-8BE1-53CF-2567-727A9AF7F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951737-9A0B-5AF2-AFBC-DA230FEEC4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3F4650-DD03-AD57-0C9E-40642612D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8A83D-8964-4A15-9915-448163C6825D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92FFC6-8528-8D1A-AA9D-F4B3DBB2B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F13C5-2CF2-5F70-31FF-DD2213E48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4DB4D-F211-4146-8FCD-8FE6E3EB3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480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D2CDAC-ABD0-1894-0EF6-66D36C9CBA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77DC13-DCCA-E29F-7FDC-C72E85B801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FD0E50-DD4F-ECE0-9983-5FB536F29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8A83D-8964-4A15-9915-448163C6825D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AB5B3-6C79-CE3A-F19D-5FD3D34B1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EFF2C-0257-4C97-3276-4D164B20B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4DB4D-F211-4146-8FCD-8FE6E3EB3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217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513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607ED6-7872-F13D-2C3D-12FDCC3AC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60CD1E-5F02-D233-5BCE-063E444DD2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141388-CD15-B4E7-FFAC-D0564E796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88A83D-8964-4A15-9915-448163C6825D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54F1F-88C8-A7F8-67C8-70A106FD6C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0D97D-A662-26A4-5E4D-54F9568410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E4DB4D-F211-4146-8FCD-8FE6E3EB3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612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studentsupportcenter@utep.ed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catalog.utep.edu/undergrad/core-curriculum/" TargetMode="External"/><Relationship Id="rId3" Type="http://schemas.openxmlformats.org/officeDocument/2006/relationships/hyperlink" Target="https://www.utep.edu/science/core/" TargetMode="External"/><Relationship Id="rId7" Type="http://schemas.openxmlformats.org/officeDocument/2006/relationships/hyperlink" Target="http://catalog.utep.edu/undergrad/college-of-science/deans_office/forensic-science-b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utep.edu/science/mpi/" TargetMode="External"/><Relationship Id="rId5" Type="http://schemas.openxmlformats.org/officeDocument/2006/relationships/hyperlink" Target="https://www.utep.edu/science/forensic/" TargetMode="External"/><Relationship Id="rId4" Type="http://schemas.openxmlformats.org/officeDocument/2006/relationships/hyperlink" Target="http://www.utep.edu/science/core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studentsuportcenter@utep.edu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catalog.utep.edu/undergrad/core-curriculum/" TargetMode="External"/><Relationship Id="rId3" Type="http://schemas.openxmlformats.org/officeDocument/2006/relationships/hyperlink" Target="https://www.utep.edu/science/core/" TargetMode="External"/><Relationship Id="rId7" Type="http://schemas.openxmlformats.org/officeDocument/2006/relationships/hyperlink" Target="http://catalog.utep.edu/undergrad/college-of-science/deans_office/forensic-science-b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utep.edu/science/mpi/" TargetMode="External"/><Relationship Id="rId5" Type="http://schemas.openxmlformats.org/officeDocument/2006/relationships/hyperlink" Target="https://www.utep.edu/science/forensic/" TargetMode="External"/><Relationship Id="rId4" Type="http://schemas.openxmlformats.org/officeDocument/2006/relationships/hyperlink" Target="http://www.utep.edu/science/core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corearticulation@utep.edu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A4FF9-53A2-3CFE-D3E3-FF9686DDD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A5E7B59-15EF-13E6-0664-6BC605E127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" y="442840"/>
            <a:ext cx="6062827" cy="632025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1566FE6-D09D-E1AB-D1FC-345334B3A0C6}"/>
              </a:ext>
            </a:extLst>
          </p:cNvPr>
          <p:cNvSpPr/>
          <p:nvPr/>
        </p:nvSpPr>
        <p:spPr>
          <a:xfrm>
            <a:off x="6356188" y="329127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Core Curriculum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0C1918-ED9E-04D7-DEFA-F05D7B162785}"/>
              </a:ext>
            </a:extLst>
          </p:cNvPr>
          <p:cNvSpPr/>
          <p:nvPr/>
        </p:nvSpPr>
        <p:spPr>
          <a:xfrm>
            <a:off x="7770891" y="2831351"/>
            <a:ext cx="1194564" cy="466748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Specialized Science Courses 12 hours 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2764340-0A20-0465-6D68-736550AA7CA3}"/>
              </a:ext>
            </a:extLst>
          </p:cNvPr>
          <p:cNvSpPr/>
          <p:nvPr/>
        </p:nvSpPr>
        <p:spPr>
          <a:xfrm>
            <a:off x="7747232" y="293488"/>
            <a:ext cx="1194564" cy="27500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Major Requirements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0DBD052-C052-4200-73B1-A4A23CBBDF8E}"/>
              </a:ext>
            </a:extLst>
          </p:cNvPr>
          <p:cNvSpPr/>
          <p:nvPr/>
        </p:nvSpPr>
        <p:spPr>
          <a:xfrm>
            <a:off x="9200651" y="214098"/>
            <a:ext cx="1218235" cy="48422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Additional coursework 12 hours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6218846-BF75-BE53-ADD6-97605D27EB84}"/>
              </a:ext>
            </a:extLst>
          </p:cNvPr>
          <p:cNvSpPr/>
          <p:nvPr/>
        </p:nvSpPr>
        <p:spPr>
          <a:xfrm>
            <a:off x="415897" y="178054"/>
            <a:ext cx="4073549" cy="19766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286" b="1" dirty="0">
                <a:solidFill>
                  <a:prstClr val="black"/>
                </a:solidFill>
                <a:latin typeface="Calibri" panose="020F0502020204030204"/>
              </a:rPr>
              <a:t>B.S.-Forensic Science Planning Template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692E4D0-51EC-E5A2-4579-0C4F7C36F255}"/>
              </a:ext>
            </a:extLst>
          </p:cNvPr>
          <p:cNvSpPr/>
          <p:nvPr/>
        </p:nvSpPr>
        <p:spPr>
          <a:xfrm>
            <a:off x="6283953" y="214098"/>
            <a:ext cx="1339034" cy="4356477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D18BD19-D508-303D-88C0-B19543F0EFF6}"/>
              </a:ext>
            </a:extLst>
          </p:cNvPr>
          <p:cNvSpPr/>
          <p:nvPr/>
        </p:nvSpPr>
        <p:spPr>
          <a:xfrm>
            <a:off x="7692914" y="2770970"/>
            <a:ext cx="1339034" cy="2875982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4FA1AEC-C5AB-AC7C-15D7-140045EE1AF2}"/>
              </a:ext>
            </a:extLst>
          </p:cNvPr>
          <p:cNvSpPr/>
          <p:nvPr/>
        </p:nvSpPr>
        <p:spPr>
          <a:xfrm>
            <a:off x="9132851" y="162220"/>
            <a:ext cx="1339034" cy="1573290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59A459A-900D-1088-5D98-57E5DB30B107}"/>
              </a:ext>
            </a:extLst>
          </p:cNvPr>
          <p:cNvSpPr/>
          <p:nvPr/>
        </p:nvSpPr>
        <p:spPr>
          <a:xfrm>
            <a:off x="7674606" y="176360"/>
            <a:ext cx="1339034" cy="2530046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7A11F0C-7068-40C2-6BD2-0A5B36AC08AA}"/>
              </a:ext>
            </a:extLst>
          </p:cNvPr>
          <p:cNvSpPr/>
          <p:nvPr/>
        </p:nvSpPr>
        <p:spPr>
          <a:xfrm>
            <a:off x="6365192" y="617011"/>
            <a:ext cx="1194564" cy="21383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1411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3A5A1BF-5AB3-755D-8D63-206C4E8CAB1C}"/>
              </a:ext>
            </a:extLst>
          </p:cNvPr>
          <p:cNvSpPr/>
          <p:nvPr/>
        </p:nvSpPr>
        <p:spPr>
          <a:xfrm>
            <a:off x="6365192" y="889306"/>
            <a:ext cx="1194564" cy="268731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1403/ 2320-2120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21AF858-1916-BA72-BCB0-3AF36B2F3616}"/>
              </a:ext>
            </a:extLst>
          </p:cNvPr>
          <p:cNvSpPr/>
          <p:nvPr/>
        </p:nvSpPr>
        <p:spPr>
          <a:xfrm>
            <a:off x="6378750" y="1221090"/>
            <a:ext cx="1167448" cy="28661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1404/ 2321-2121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2ADAFCF-161A-28E0-6D7F-F66665BA3E44}"/>
              </a:ext>
            </a:extLst>
          </p:cNvPr>
          <p:cNvSpPr/>
          <p:nvPr/>
        </p:nvSpPr>
        <p:spPr>
          <a:xfrm>
            <a:off x="6383304" y="1549003"/>
            <a:ext cx="1167448" cy="18650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620160F-F222-876C-881B-FFA5A7025C77}"/>
              </a:ext>
            </a:extLst>
          </p:cNvPr>
          <p:cNvSpPr/>
          <p:nvPr/>
        </p:nvSpPr>
        <p:spPr>
          <a:xfrm>
            <a:off x="6365192" y="1786735"/>
            <a:ext cx="1194564" cy="200833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1302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E6DE8B6-E837-8AF5-F537-C4CD3449734A}"/>
              </a:ext>
            </a:extLst>
          </p:cNvPr>
          <p:cNvSpPr/>
          <p:nvPr/>
        </p:nvSpPr>
        <p:spPr>
          <a:xfrm>
            <a:off x="6383713" y="2046033"/>
            <a:ext cx="1194564" cy="18226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1301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3B9713A-E6D6-9E97-0590-103DFE798F0E}"/>
              </a:ext>
            </a:extLst>
          </p:cNvPr>
          <p:cNvSpPr/>
          <p:nvPr/>
        </p:nvSpPr>
        <p:spPr>
          <a:xfrm>
            <a:off x="6373786" y="2294134"/>
            <a:ext cx="1194564" cy="21286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E4CAE01-C979-686A-3D7E-1240A829A620}"/>
              </a:ext>
            </a:extLst>
          </p:cNvPr>
          <p:cNvSpPr/>
          <p:nvPr/>
        </p:nvSpPr>
        <p:spPr>
          <a:xfrm>
            <a:off x="6383713" y="2563753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PHIL 2306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D34A360-FD2F-3D1E-0BEA-16532F4A7204}"/>
              </a:ext>
            </a:extLst>
          </p:cNvPr>
          <p:cNvSpPr/>
          <p:nvPr/>
        </p:nvSpPr>
        <p:spPr>
          <a:xfrm>
            <a:off x="6383713" y="3092653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11DE5A14-A287-88C1-F03B-D826A5ED371C}"/>
              </a:ext>
            </a:extLst>
          </p:cNvPr>
          <p:cNvSpPr/>
          <p:nvPr/>
        </p:nvSpPr>
        <p:spPr>
          <a:xfrm>
            <a:off x="6373786" y="2843355"/>
            <a:ext cx="1194564" cy="21286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796C8D04-1157-61E8-60C0-9E50362697BD}"/>
              </a:ext>
            </a:extLst>
          </p:cNvPr>
          <p:cNvSpPr/>
          <p:nvPr/>
        </p:nvSpPr>
        <p:spPr>
          <a:xfrm>
            <a:off x="6365192" y="3379653"/>
            <a:ext cx="1213085" cy="21286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PSYC 1301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60937AB1-1B6D-4C57-3CDB-F58885252D97}"/>
              </a:ext>
            </a:extLst>
          </p:cNvPr>
          <p:cNvSpPr/>
          <p:nvPr/>
        </p:nvSpPr>
        <p:spPr>
          <a:xfrm>
            <a:off x="6356188" y="3908553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7D473BE-4812-29A5-1482-EB83C6D3BB12}"/>
              </a:ext>
            </a:extLst>
          </p:cNvPr>
          <p:cNvSpPr/>
          <p:nvPr/>
        </p:nvSpPr>
        <p:spPr>
          <a:xfrm>
            <a:off x="6365192" y="3633760"/>
            <a:ext cx="1194564" cy="20895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Creative Arts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E4AE10E-F1E9-1A19-7D50-4F27F27EAC5B}"/>
              </a:ext>
            </a:extLst>
          </p:cNvPr>
          <p:cNvSpPr/>
          <p:nvPr/>
        </p:nvSpPr>
        <p:spPr>
          <a:xfrm>
            <a:off x="7738435" y="3323021"/>
            <a:ext cx="1194564" cy="203161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MICR 2340-2141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D1403B4-405D-AF41-F140-EAEDBDC481B1}"/>
              </a:ext>
            </a:extLst>
          </p:cNvPr>
          <p:cNvSpPr/>
          <p:nvPr/>
        </p:nvSpPr>
        <p:spPr>
          <a:xfrm>
            <a:off x="6356188" y="4221166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44A0095-935F-9DBF-960C-4785C7074274}"/>
              </a:ext>
            </a:extLst>
          </p:cNvPr>
          <p:cNvSpPr/>
          <p:nvPr/>
        </p:nvSpPr>
        <p:spPr>
          <a:xfrm>
            <a:off x="7754103" y="3550156"/>
            <a:ext cx="1194564" cy="18304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3314-3115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99DE79A3-2E24-7A38-6F85-A8A8DFDE0FEB}"/>
              </a:ext>
            </a:extLst>
          </p:cNvPr>
          <p:cNvSpPr/>
          <p:nvPr/>
        </p:nvSpPr>
        <p:spPr>
          <a:xfrm>
            <a:off x="7748362" y="3797763"/>
            <a:ext cx="1194564" cy="170544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3320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2BCA4374-F0C4-5C5B-78A5-6265C4351070}"/>
              </a:ext>
            </a:extLst>
          </p:cNvPr>
          <p:cNvSpPr/>
          <p:nvPr/>
        </p:nvSpPr>
        <p:spPr>
          <a:xfrm>
            <a:off x="7748362" y="4004780"/>
            <a:ext cx="1194564" cy="152208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4395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5C5EB0C9-E944-7D26-F348-E4122E2229F3}"/>
              </a:ext>
            </a:extLst>
          </p:cNvPr>
          <p:cNvSpPr/>
          <p:nvPr/>
        </p:nvSpPr>
        <p:spPr>
          <a:xfrm>
            <a:off x="7748362" y="4187930"/>
            <a:ext cx="1194564" cy="18304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3330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9E3BFE09-99D8-A0E9-6560-B14260D67462}"/>
              </a:ext>
            </a:extLst>
          </p:cNvPr>
          <p:cNvSpPr/>
          <p:nvPr/>
        </p:nvSpPr>
        <p:spPr>
          <a:xfrm>
            <a:off x="7747231" y="624365"/>
            <a:ext cx="1194564" cy="18277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1305-1107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11AB1118-6808-FED2-A776-1902EFC42A38}"/>
              </a:ext>
            </a:extLst>
          </p:cNvPr>
          <p:cNvSpPr/>
          <p:nvPr/>
        </p:nvSpPr>
        <p:spPr>
          <a:xfrm>
            <a:off x="7747231" y="845513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1306-1108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EFABE390-9805-6548-C37E-E6A3D31D522E}"/>
              </a:ext>
            </a:extLst>
          </p:cNvPr>
          <p:cNvSpPr/>
          <p:nvPr/>
        </p:nvSpPr>
        <p:spPr>
          <a:xfrm>
            <a:off x="7738638" y="1045331"/>
            <a:ext cx="1194564" cy="14570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1305-1105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88D93E23-D1D3-000E-F7AA-6F3F5D2A29EF}"/>
              </a:ext>
            </a:extLst>
          </p:cNvPr>
          <p:cNvSpPr/>
          <p:nvPr/>
        </p:nvSpPr>
        <p:spPr>
          <a:xfrm>
            <a:off x="7738435" y="1433156"/>
            <a:ext cx="1194564" cy="30748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2324-2124/2321-2221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A48C1EF4-450D-C346-28FE-84C39A4321B9}"/>
              </a:ext>
            </a:extLst>
          </p:cNvPr>
          <p:cNvSpPr/>
          <p:nvPr/>
        </p:nvSpPr>
        <p:spPr>
          <a:xfrm>
            <a:off x="7738636" y="1220145"/>
            <a:ext cx="1194564" cy="1603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1306-1106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17C057D3-129C-C013-B0CB-7A3FF4A5F447}"/>
              </a:ext>
            </a:extLst>
          </p:cNvPr>
          <p:cNvSpPr/>
          <p:nvPr/>
        </p:nvSpPr>
        <p:spPr>
          <a:xfrm>
            <a:off x="7754103" y="2102464"/>
            <a:ext cx="1194564" cy="1603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CRIJ 1301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7E14B156-9C64-3AB9-D71A-CB349B744984}"/>
              </a:ext>
            </a:extLst>
          </p:cNvPr>
          <p:cNvSpPr/>
          <p:nvPr/>
        </p:nvSpPr>
        <p:spPr>
          <a:xfrm>
            <a:off x="7754103" y="1793221"/>
            <a:ext cx="1194564" cy="26869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2325-2125/2322-2222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437B0114-286D-5CB3-3BE9-7F3628BEC1F5}"/>
              </a:ext>
            </a:extLst>
          </p:cNvPr>
          <p:cNvSpPr/>
          <p:nvPr/>
        </p:nvSpPr>
        <p:spPr>
          <a:xfrm>
            <a:off x="9198708" y="763832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FORS 3370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200B1C9-DF3F-B3E4-971B-87C2503D9CD8}"/>
              </a:ext>
            </a:extLst>
          </p:cNvPr>
          <p:cNvSpPr/>
          <p:nvPr/>
        </p:nvSpPr>
        <p:spPr>
          <a:xfrm>
            <a:off x="9208467" y="969121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FORS 3371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80687DD-05BF-EAE1-DF30-27D2B65207E2}"/>
              </a:ext>
            </a:extLst>
          </p:cNvPr>
          <p:cNvSpPr/>
          <p:nvPr/>
        </p:nvSpPr>
        <p:spPr>
          <a:xfrm>
            <a:off x="9224322" y="1189079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FORS 3357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D2CF08A-439D-CB6E-9380-6051F3EAA95C}"/>
              </a:ext>
            </a:extLst>
          </p:cNvPr>
          <p:cNvSpPr/>
          <p:nvPr/>
        </p:nvSpPr>
        <p:spPr>
          <a:xfrm>
            <a:off x="9224322" y="1402621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FORS 3375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99D9DCD-18C0-3B62-6FD2-420A33CCEF27}"/>
              </a:ext>
            </a:extLst>
          </p:cNvPr>
          <p:cNvSpPr/>
          <p:nvPr/>
        </p:nvSpPr>
        <p:spPr>
          <a:xfrm>
            <a:off x="9230879" y="1908659"/>
            <a:ext cx="1194564" cy="46304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Biology/ Chemistry Track 20 hours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D43ECB3-ECD6-6639-1763-EDABB20C26E7}"/>
              </a:ext>
            </a:extLst>
          </p:cNvPr>
          <p:cNvSpPr/>
          <p:nvPr/>
        </p:nvSpPr>
        <p:spPr>
          <a:xfrm>
            <a:off x="9205264" y="2436852"/>
            <a:ext cx="1194564" cy="18222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HR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D0E4B028-D42E-5676-0C92-19794968EF3D}"/>
              </a:ext>
            </a:extLst>
          </p:cNvPr>
          <p:cNvSpPr/>
          <p:nvPr/>
        </p:nvSpPr>
        <p:spPr>
          <a:xfrm>
            <a:off x="9205264" y="2673420"/>
            <a:ext cx="1194564" cy="16977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HR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91D6B8CB-0560-9DA3-2BCF-60C14D2702D4}"/>
              </a:ext>
            </a:extLst>
          </p:cNvPr>
          <p:cNvSpPr/>
          <p:nvPr/>
        </p:nvSpPr>
        <p:spPr>
          <a:xfrm>
            <a:off x="9230879" y="2909278"/>
            <a:ext cx="1194564" cy="1515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HR</a:t>
            </a: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FE5555BC-2D25-9721-5BF0-3BA0C4C92B97}"/>
              </a:ext>
            </a:extLst>
          </p:cNvPr>
          <p:cNvSpPr/>
          <p:nvPr/>
        </p:nvSpPr>
        <p:spPr>
          <a:xfrm>
            <a:off x="9160952" y="1823517"/>
            <a:ext cx="1339034" cy="2469433"/>
          </a:xfrm>
          <a:prstGeom prst="round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6E37CD3D-D12B-55C7-9C10-5F2838FFF02E}"/>
              </a:ext>
            </a:extLst>
          </p:cNvPr>
          <p:cNvSpPr/>
          <p:nvPr/>
        </p:nvSpPr>
        <p:spPr>
          <a:xfrm>
            <a:off x="9230879" y="3115856"/>
            <a:ext cx="1194564" cy="1515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HR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3543BB61-83D6-AC2F-E381-938C29147196}"/>
              </a:ext>
            </a:extLst>
          </p:cNvPr>
          <p:cNvSpPr/>
          <p:nvPr/>
        </p:nvSpPr>
        <p:spPr>
          <a:xfrm>
            <a:off x="9205264" y="4397670"/>
            <a:ext cx="2167127" cy="232282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D40F5076-8BF1-15D3-DE69-1FFAC143BA7A}"/>
              </a:ext>
            </a:extLst>
          </p:cNvPr>
          <p:cNvSpPr/>
          <p:nvPr/>
        </p:nvSpPr>
        <p:spPr>
          <a:xfrm>
            <a:off x="9417494" y="4495042"/>
            <a:ext cx="1700784" cy="21207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Information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71401F4-942C-FF00-9CF3-61E53A2B2488}"/>
              </a:ext>
            </a:extLst>
          </p:cNvPr>
          <p:cNvSpPr txBox="1"/>
          <p:nvPr/>
        </p:nvSpPr>
        <p:spPr>
          <a:xfrm>
            <a:off x="9249937" y="4768675"/>
            <a:ext cx="19476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UD: Upper Division: Course # begins with a 3 or 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Approved Electives can be found on pages 2, 4 &amp; 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PHYS 1403-1404 and CHEM 2324-2124-2325-2125 are for Biology Track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PHYS 2320-2120-2321-2121 and CHEM 2321-2221-2322-2222 are for Chemistry Track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5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16A34D6-4706-6F43-8D77-90BF73FED74C}"/>
              </a:ext>
            </a:extLst>
          </p:cNvPr>
          <p:cNvSpPr/>
          <p:nvPr/>
        </p:nvSpPr>
        <p:spPr>
          <a:xfrm>
            <a:off x="7747231" y="2319513"/>
            <a:ext cx="1194564" cy="203352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STAT 2480</a:t>
            </a:r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1FFB0B95-BD4E-954C-DBC7-E03722A3F81B}"/>
              </a:ext>
            </a:extLst>
          </p:cNvPr>
          <p:cNvSpPr/>
          <p:nvPr/>
        </p:nvSpPr>
        <p:spPr>
          <a:xfrm>
            <a:off x="7764251" y="4414590"/>
            <a:ext cx="1194564" cy="18304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3332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6599009C-9B6E-1D92-1408-F84DF21AFCD4}"/>
              </a:ext>
            </a:extLst>
          </p:cNvPr>
          <p:cNvSpPr/>
          <p:nvPr/>
        </p:nvSpPr>
        <p:spPr>
          <a:xfrm>
            <a:off x="7761817" y="4621049"/>
            <a:ext cx="1194564" cy="18304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3310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4B5ED8E9-9D8F-0100-C6F1-BA6CC6D9F9E4}"/>
              </a:ext>
            </a:extLst>
          </p:cNvPr>
          <p:cNvSpPr/>
          <p:nvPr/>
        </p:nvSpPr>
        <p:spPr>
          <a:xfrm>
            <a:off x="7748362" y="4847399"/>
            <a:ext cx="1194564" cy="18304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3351-3151</a:t>
            </a:r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1C8570AA-796E-90E0-3C31-5AE41979D927}"/>
              </a:ext>
            </a:extLst>
          </p:cNvPr>
          <p:cNvSpPr/>
          <p:nvPr/>
        </p:nvSpPr>
        <p:spPr>
          <a:xfrm>
            <a:off x="7748362" y="5058741"/>
            <a:ext cx="1194564" cy="18304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3352-3152</a:t>
            </a: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8F397BD0-1583-F6FF-FEB3-0F3569064E81}"/>
              </a:ext>
            </a:extLst>
          </p:cNvPr>
          <p:cNvSpPr/>
          <p:nvPr/>
        </p:nvSpPr>
        <p:spPr>
          <a:xfrm>
            <a:off x="7748362" y="5286385"/>
            <a:ext cx="1194564" cy="18304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4211-4212</a:t>
            </a: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E3D6597A-3215-F84C-48CF-1998D0F670CB}"/>
              </a:ext>
            </a:extLst>
          </p:cNvPr>
          <p:cNvSpPr/>
          <p:nvPr/>
        </p:nvSpPr>
        <p:spPr>
          <a:xfrm>
            <a:off x="9224322" y="3333098"/>
            <a:ext cx="1194564" cy="18222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HR</a:t>
            </a: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0E89B8CC-ACAD-F279-6754-7F730013DE07}"/>
              </a:ext>
            </a:extLst>
          </p:cNvPr>
          <p:cNvSpPr/>
          <p:nvPr/>
        </p:nvSpPr>
        <p:spPr>
          <a:xfrm>
            <a:off x="9224322" y="3569666"/>
            <a:ext cx="1194564" cy="16977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HR</a:t>
            </a:r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192E136E-7417-2045-2D2F-4608978C4C3D}"/>
              </a:ext>
            </a:extLst>
          </p:cNvPr>
          <p:cNvSpPr/>
          <p:nvPr/>
        </p:nvSpPr>
        <p:spPr>
          <a:xfrm>
            <a:off x="9249937" y="3805524"/>
            <a:ext cx="1194564" cy="1515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HR</a:t>
            </a:r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39E6AC1C-3799-1625-0DA5-BC14810B0E7C}"/>
              </a:ext>
            </a:extLst>
          </p:cNvPr>
          <p:cNvSpPr/>
          <p:nvPr/>
        </p:nvSpPr>
        <p:spPr>
          <a:xfrm>
            <a:off x="9249937" y="4012102"/>
            <a:ext cx="1194564" cy="1515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HR</a:t>
            </a:r>
          </a:p>
        </p:txBody>
      </p:sp>
    </p:spTree>
    <p:extLst>
      <p:ext uri="{BB962C8B-B14F-4D97-AF65-F5344CB8AC3E}">
        <p14:creationId xmlns:p14="http://schemas.microsoft.com/office/powerpoint/2010/main" val="885479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249174" y="842888"/>
          <a:ext cx="7673611" cy="53173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9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3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72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381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1633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Calibri"/>
                          <a:cs typeface="Calibri"/>
                        </a:rPr>
                        <a:t>SU</a:t>
                      </a:r>
                      <a:r>
                        <a:rPr sz="900" b="1" spc="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900" b="1" spc="-5" dirty="0">
                          <a:latin typeface="Calibri"/>
                          <a:cs typeface="Calibri"/>
                        </a:rPr>
                        <a:t>J</a:t>
                      </a:r>
                      <a:r>
                        <a:rPr sz="900" b="1" dirty="0">
                          <a:latin typeface="Calibri"/>
                          <a:cs typeface="Calibri"/>
                        </a:rPr>
                        <a:t>ECT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B w="11938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Calibri"/>
                          <a:cs typeface="Calibri"/>
                        </a:rPr>
                        <a:t>COURSE</a:t>
                      </a:r>
                      <a:r>
                        <a:rPr sz="9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dirty="0">
                          <a:latin typeface="Calibri"/>
                          <a:cs typeface="Calibri"/>
                        </a:rPr>
                        <a:t>#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B w="11938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Calibri"/>
                          <a:cs typeface="Calibri"/>
                        </a:rPr>
                        <a:t>TIT</a:t>
                      </a:r>
                      <a:r>
                        <a:rPr sz="900" b="1" dirty="0">
                          <a:latin typeface="Calibri"/>
                          <a:cs typeface="Calibri"/>
                        </a:rPr>
                        <a:t>LE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B w="11938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Calibri"/>
                          <a:cs typeface="Calibri"/>
                        </a:rPr>
                        <a:t>PREREQU</a:t>
                      </a:r>
                      <a:r>
                        <a:rPr sz="900" b="1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b="1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b="1" spc="-5" dirty="0">
                          <a:latin typeface="Calibri"/>
                          <a:cs typeface="Calibri"/>
                        </a:rPr>
                        <a:t>ITE</a:t>
                      </a:r>
                      <a:r>
                        <a:rPr sz="900" b="1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dirty="0">
                          <a:latin typeface="Calibri"/>
                          <a:cs typeface="Calibri"/>
                        </a:rPr>
                        <a:t>NE</a:t>
                      </a:r>
                      <a:r>
                        <a:rPr sz="900" b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b="1" dirty="0">
                          <a:latin typeface="Calibri"/>
                          <a:cs typeface="Calibri"/>
                        </a:rPr>
                        <a:t>DED</a:t>
                      </a:r>
                      <a:r>
                        <a:rPr sz="9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900" b="1" spc="-1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900" b="1" dirty="0">
                          <a:latin typeface="Calibri"/>
                          <a:cs typeface="Calibri"/>
                        </a:rPr>
                        <a:t>ORE</a:t>
                      </a:r>
                      <a:r>
                        <a:rPr sz="9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5" dirty="0">
                          <a:latin typeface="Calibri"/>
                          <a:cs typeface="Calibri"/>
                        </a:rPr>
                        <a:t>TA</a:t>
                      </a:r>
                      <a:r>
                        <a:rPr sz="900" b="1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900" b="1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b="1" dirty="0">
                          <a:latin typeface="Calibri"/>
                          <a:cs typeface="Calibri"/>
                        </a:rPr>
                        <a:t>NG</a:t>
                      </a:r>
                      <a:r>
                        <a:rPr sz="9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900" b="1" spc="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900" b="1" dirty="0">
                          <a:latin typeface="Calibri"/>
                          <a:cs typeface="Calibri"/>
                        </a:rPr>
                        <a:t>RSE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B w="11938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645">
                <a:tc>
                  <a:txBody>
                    <a:bodyPr/>
                    <a:lstStyle/>
                    <a:p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Spec</a:t>
                      </a:r>
                      <a:r>
                        <a:rPr sz="900" b="1" spc="-10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ia</a:t>
                      </a:r>
                      <a:r>
                        <a:rPr sz="900" b="1" spc="-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900" b="1" spc="-10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900" b="1" spc="-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ze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900" b="1" spc="-50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Sc</a:t>
                      </a:r>
                      <a:r>
                        <a:rPr sz="900" b="1" spc="-10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ence</a:t>
                      </a:r>
                      <a:r>
                        <a:rPr sz="900" b="1" spc="-50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our</a:t>
                      </a:r>
                      <a:r>
                        <a:rPr sz="900" b="1" spc="-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se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900" b="1" spc="-4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(Sele</a:t>
                      </a:r>
                      <a:r>
                        <a:rPr sz="900" b="1" spc="-10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900" b="1" spc="-50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12</a:t>
                      </a:r>
                      <a:r>
                        <a:rPr sz="900" b="1" spc="-50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ho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urs)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0964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3314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3115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le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cu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Cell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gy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MIC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2340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2141,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CHEM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1306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1106,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MA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TH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1508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0965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3320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Gen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etic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1305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1107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1306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1108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0964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4395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op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Bio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gy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(O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ly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our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As</a:t>
                      </a:r>
                      <a:r>
                        <a:rPr sz="900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900" spc="-30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Adviso</a:t>
                      </a:r>
                      <a:r>
                        <a:rPr sz="900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40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w</a:t>
                      </a:r>
                      <a:r>
                        <a:rPr sz="900" spc="5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900" spc="-5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ic</a:t>
                      </a:r>
                      <a:r>
                        <a:rPr sz="900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900" spc="-35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900" spc="-5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op</a:t>
                      </a:r>
                      <a:r>
                        <a:rPr sz="900" spc="-10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900" spc="-5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sz="900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900" spc="-40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ar</a:t>
                      </a:r>
                      <a:r>
                        <a:rPr sz="900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900" spc="-35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appro</a:t>
                      </a:r>
                      <a:r>
                        <a:rPr sz="900" dirty="0">
                          <a:solidFill>
                            <a:srgbClr val="00AFEF"/>
                          </a:solidFill>
                          <a:latin typeface="Calibri"/>
                          <a:cs typeface="Calibri"/>
                        </a:rPr>
                        <a:t>ved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0964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CHEM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3330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Bioc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emistr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I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CHEM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2321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2221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CHEM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2324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2124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0965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CHEM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3332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Bioc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emistr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II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CHEM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3330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8372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CHEM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3310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3110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alytica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Ch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emistr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(Fall)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7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1411</a:t>
                      </a:r>
                      <a:r>
                        <a:rPr sz="7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7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CHE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7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1306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1106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1298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CHEM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4211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4212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strume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ta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Met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od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alyt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em.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CHEM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2322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CHEM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2325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ND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ND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3310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3110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0965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MICR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2340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2141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Gen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era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crob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gy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MA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TH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1508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1306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1108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CHEM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1305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1105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1083">
                <a:tc>
                  <a:txBody>
                    <a:bodyPr/>
                    <a:lstStyle/>
                    <a:p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900" b="1" spc="-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900" b="1" spc="-10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900" b="1" spc="-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ti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onal</a:t>
                      </a:r>
                      <a:r>
                        <a:rPr sz="900" b="1" spc="-50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our</a:t>
                      </a:r>
                      <a:r>
                        <a:rPr sz="900" b="1" spc="-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sewor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900" b="1" spc="-40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Select</a:t>
                      </a:r>
                      <a:r>
                        <a:rPr sz="900" b="1" spc="-5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12</a:t>
                      </a:r>
                      <a:r>
                        <a:rPr sz="900" b="1" spc="-50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ho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urs)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0965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ORS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3357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Fore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si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NA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alysi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se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3357,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rep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cour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av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alread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ta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3357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0964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ORS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3375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Fore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si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Pathobio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gy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1306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1108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se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3375,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rep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cour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av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alread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ta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3375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0965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ORS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3351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oxico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gy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se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3351,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rep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cour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av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alread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ta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3351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0964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ORS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3370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Fore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si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cie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I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MA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TH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1411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ND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1305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1107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ND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1306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1108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ND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CHEM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1305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1105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0965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ORS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3371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Fore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si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Bio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gy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MA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TH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1411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ND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1305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1107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ND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1306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1108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ND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CHEM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1305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1105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ND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CHEM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1306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1106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6001">
                <a:tc>
                  <a:txBody>
                    <a:bodyPr/>
                    <a:lstStyle/>
                    <a:p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900" b="1" spc="-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iolog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y</a:t>
                      </a:r>
                      <a:r>
                        <a:rPr sz="900" b="1" spc="-4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Trac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900" b="1" spc="-4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Select</a:t>
                      </a:r>
                      <a:r>
                        <a:rPr sz="900" b="1" spc="-5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20</a:t>
                      </a:r>
                      <a:r>
                        <a:rPr sz="900" b="1" spc="-50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ho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urs)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0965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CHEM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4328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Fore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si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emistr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II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CHEM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1306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1106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it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Dr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Sh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arif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an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0964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IJ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3313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Cr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mi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gy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J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1301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0965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3314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3115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le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cu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Cell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gy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MIC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2340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2141,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CHEM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1306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1106,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MA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TH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1508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5621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3316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3117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gy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1306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1108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0316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3192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Prof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ssio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opme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emi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Depar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me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app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ova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IO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1308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1108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CH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1306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1106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141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ST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248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0965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3320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Gen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etic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1305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1107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1306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1108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50965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3321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Ev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lu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tio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3320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0965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3330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isto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gy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1306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1108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0965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4395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op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Bio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gy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(O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ly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us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our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ad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iso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ic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op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ar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appro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ved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51298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4398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pecia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roblem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Only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us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our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gra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du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esearc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eq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ire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struc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app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ova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our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50964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4315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Populat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Gen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etic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 </a:t>
                      </a:r>
                      <a:r>
                        <a:rPr sz="9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3320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3321,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ST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2480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50965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4319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Protei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oupl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ed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ecepto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Depar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me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ta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Approva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nd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3314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3115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50965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4320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cri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gy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1305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1107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CHEM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1306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1106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50965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4321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opme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ta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gy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4388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3314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3115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50920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4324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ima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avio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1306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1108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50965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4325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Fie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ld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Bio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gy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eq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ire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struc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departme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ta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app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ova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our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50965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4327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ima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Eco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gy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3316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3117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MA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TH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1411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3856685" y="638859"/>
            <a:ext cx="4476626" cy="215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3"/>
            <a:r>
              <a:rPr sz="1402" b="1" spc="-88" dirty="0">
                <a:latin typeface="Calibri"/>
                <a:cs typeface="Calibri"/>
              </a:rPr>
              <a:t>A</a:t>
            </a:r>
            <a:r>
              <a:rPr sz="1402" b="1" spc="-26" dirty="0">
                <a:latin typeface="Calibri"/>
                <a:cs typeface="Calibri"/>
              </a:rPr>
              <a:t>pp</a:t>
            </a:r>
            <a:r>
              <a:rPr sz="1402" b="1" spc="-35" dirty="0">
                <a:latin typeface="Calibri"/>
                <a:cs typeface="Calibri"/>
              </a:rPr>
              <a:t>ro</a:t>
            </a:r>
            <a:r>
              <a:rPr sz="1402" b="1" spc="-26" dirty="0">
                <a:latin typeface="Calibri"/>
                <a:cs typeface="Calibri"/>
              </a:rPr>
              <a:t>v</a:t>
            </a:r>
            <a:r>
              <a:rPr sz="1402" b="1" spc="-31" dirty="0">
                <a:latin typeface="Calibri"/>
                <a:cs typeface="Calibri"/>
              </a:rPr>
              <a:t>e</a:t>
            </a:r>
            <a:r>
              <a:rPr sz="1402" b="1" spc="-18" dirty="0">
                <a:latin typeface="Calibri"/>
                <a:cs typeface="Calibri"/>
              </a:rPr>
              <a:t>d</a:t>
            </a:r>
            <a:r>
              <a:rPr sz="1402" b="1" spc="-70" dirty="0">
                <a:latin typeface="Calibri"/>
                <a:cs typeface="Calibri"/>
              </a:rPr>
              <a:t> </a:t>
            </a:r>
            <a:r>
              <a:rPr sz="1402" b="1" spc="22" dirty="0">
                <a:latin typeface="Calibri"/>
                <a:cs typeface="Calibri"/>
              </a:rPr>
              <a:t>E</a:t>
            </a:r>
            <a:r>
              <a:rPr sz="1402" b="1" spc="13" dirty="0">
                <a:latin typeface="Calibri"/>
                <a:cs typeface="Calibri"/>
              </a:rPr>
              <a:t>lec</a:t>
            </a:r>
            <a:r>
              <a:rPr sz="1402" b="1" spc="9" dirty="0">
                <a:latin typeface="Calibri"/>
                <a:cs typeface="Calibri"/>
              </a:rPr>
              <a:t>t</a:t>
            </a:r>
            <a:r>
              <a:rPr sz="1402" b="1" spc="-22" dirty="0">
                <a:latin typeface="Calibri"/>
                <a:cs typeface="Calibri"/>
              </a:rPr>
              <a:t>i</a:t>
            </a:r>
            <a:r>
              <a:rPr sz="1402" b="1" spc="-40" dirty="0">
                <a:latin typeface="Calibri"/>
                <a:cs typeface="Calibri"/>
              </a:rPr>
              <a:t>v</a:t>
            </a:r>
            <a:r>
              <a:rPr sz="1402" b="1" spc="22" dirty="0">
                <a:latin typeface="Calibri"/>
                <a:cs typeface="Calibri"/>
              </a:rPr>
              <a:t>es-</a:t>
            </a:r>
            <a:r>
              <a:rPr sz="1402" b="1" spc="-66" dirty="0">
                <a:latin typeface="Calibri"/>
                <a:cs typeface="Calibri"/>
              </a:rPr>
              <a:t> </a:t>
            </a:r>
            <a:r>
              <a:rPr sz="1402" b="1" spc="-13" dirty="0">
                <a:latin typeface="Calibri"/>
                <a:cs typeface="Calibri"/>
              </a:rPr>
              <a:t>For</a:t>
            </a:r>
            <a:r>
              <a:rPr sz="1402" b="1" spc="18" dirty="0">
                <a:latin typeface="Calibri"/>
                <a:cs typeface="Calibri"/>
              </a:rPr>
              <a:t>ens</a:t>
            </a:r>
            <a:r>
              <a:rPr sz="1402" b="1" dirty="0">
                <a:latin typeface="Calibri"/>
                <a:cs typeface="Calibri"/>
              </a:rPr>
              <a:t>i</a:t>
            </a:r>
            <a:r>
              <a:rPr sz="1402" b="1" spc="105" dirty="0">
                <a:latin typeface="Calibri"/>
                <a:cs typeface="Calibri"/>
              </a:rPr>
              <a:t>c</a:t>
            </a:r>
            <a:r>
              <a:rPr sz="1402" b="1" spc="-66" dirty="0">
                <a:latin typeface="Calibri"/>
                <a:cs typeface="Calibri"/>
              </a:rPr>
              <a:t> </a:t>
            </a:r>
            <a:r>
              <a:rPr sz="1402" b="1" spc="83" dirty="0">
                <a:latin typeface="Calibri"/>
                <a:cs typeface="Calibri"/>
              </a:rPr>
              <a:t>S</a:t>
            </a:r>
            <a:r>
              <a:rPr sz="1402" b="1" spc="26" dirty="0">
                <a:latin typeface="Calibri"/>
                <a:cs typeface="Calibri"/>
              </a:rPr>
              <a:t>ci</a:t>
            </a:r>
            <a:r>
              <a:rPr sz="1402" b="1" spc="40" dirty="0">
                <a:latin typeface="Calibri"/>
                <a:cs typeface="Calibri"/>
              </a:rPr>
              <a:t>e</a:t>
            </a:r>
            <a:r>
              <a:rPr sz="1402" b="1" spc="13" dirty="0">
                <a:latin typeface="Calibri"/>
                <a:cs typeface="Calibri"/>
              </a:rPr>
              <a:t>nce</a:t>
            </a:r>
            <a:r>
              <a:rPr sz="1402" b="1" spc="9" dirty="0">
                <a:latin typeface="Calibri"/>
                <a:cs typeface="Calibri"/>
              </a:rPr>
              <a:t>-</a:t>
            </a:r>
            <a:r>
              <a:rPr sz="1402" b="1" spc="-62" dirty="0">
                <a:latin typeface="Calibri"/>
                <a:cs typeface="Calibri"/>
              </a:rPr>
              <a:t> </a:t>
            </a:r>
            <a:r>
              <a:rPr sz="1402" b="1" spc="-4" dirty="0">
                <a:latin typeface="Calibri"/>
                <a:cs typeface="Calibri"/>
              </a:rPr>
              <a:t>B</a:t>
            </a:r>
            <a:r>
              <a:rPr sz="1402" b="1" spc="-9" dirty="0">
                <a:latin typeface="Calibri"/>
                <a:cs typeface="Calibri"/>
              </a:rPr>
              <a:t>i</a:t>
            </a:r>
            <a:r>
              <a:rPr sz="1402" b="1" spc="-18" dirty="0">
                <a:latin typeface="Calibri"/>
                <a:cs typeface="Calibri"/>
              </a:rPr>
              <a:t>olo</a:t>
            </a:r>
            <a:r>
              <a:rPr sz="1402" b="1" spc="-35" dirty="0">
                <a:latin typeface="Calibri"/>
                <a:cs typeface="Calibri"/>
              </a:rPr>
              <a:t>gy</a:t>
            </a:r>
            <a:r>
              <a:rPr sz="1402" b="1" spc="-70" dirty="0">
                <a:latin typeface="Calibri"/>
                <a:cs typeface="Calibri"/>
              </a:rPr>
              <a:t> </a:t>
            </a:r>
            <a:r>
              <a:rPr sz="1402" b="1" spc="18" dirty="0">
                <a:latin typeface="Calibri"/>
                <a:cs typeface="Calibri"/>
              </a:rPr>
              <a:t>Concen</a:t>
            </a:r>
            <a:r>
              <a:rPr sz="1402" b="1" spc="4" dirty="0">
                <a:latin typeface="Calibri"/>
                <a:cs typeface="Calibri"/>
              </a:rPr>
              <a:t>t</a:t>
            </a:r>
            <a:r>
              <a:rPr sz="1402" b="1" spc="-26" dirty="0">
                <a:latin typeface="Calibri"/>
                <a:cs typeface="Calibri"/>
              </a:rPr>
              <a:t>ra</a:t>
            </a:r>
            <a:r>
              <a:rPr sz="1402" b="1" spc="-31" dirty="0">
                <a:latin typeface="Calibri"/>
                <a:cs typeface="Calibri"/>
              </a:rPr>
              <a:t>t</a:t>
            </a:r>
            <a:r>
              <a:rPr sz="1402" b="1" spc="-26" dirty="0">
                <a:latin typeface="Calibri"/>
                <a:cs typeface="Calibri"/>
              </a:rPr>
              <a:t>ion</a:t>
            </a:r>
            <a:endParaRPr sz="1402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249174" y="629467"/>
          <a:ext cx="7673610" cy="24427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9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3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72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28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15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1187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4330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Ca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ce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Bio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gy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1306,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3314,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MIC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2340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Ju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ior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/S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ta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ng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965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4370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istor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y/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osop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hy-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Bio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gy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1306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1108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0964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4388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Ma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malia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hy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sio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gy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ng)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2313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3314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3115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0965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CH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3316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Memb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Bio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gy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all)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3314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3115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CHEM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2325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0964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CH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4310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ec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hn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iqu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es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Bio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gy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3314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3115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CHEM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3330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0964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CH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4414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Cellular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Bioc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emistr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ng)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3314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3115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CHEM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3330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CH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10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0965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MICR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3343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3144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Pathoge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crob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gy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3314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3115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0964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MICR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3345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3146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crob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hy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sio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gy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MIC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2340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2141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CHEM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2324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2124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0965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MICR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4353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4154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Im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gy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all)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MIC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2340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2141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CHEM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2324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2124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1298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MICR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22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4329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22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dem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gy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all)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2242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Ju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ior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/S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tatus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MIC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2340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2141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CHEM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1306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1106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2242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0965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MICR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2242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4351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2242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Gen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era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iro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gy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all)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2242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BI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OL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3320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MIC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2340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2141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T w="12242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1938">
                      <a:solidFill>
                        <a:srgbClr val="000000"/>
                      </a:solidFill>
                      <a:prstDash val="solid"/>
                    </a:lnR>
                    <a:lnT w="12242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0965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MICR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4355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Med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gy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MIC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2340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2141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0964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CHEM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4328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alytica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Te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hn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iqu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es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ORS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CHEM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1305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1105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CHEM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1306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1106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0965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RSC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3401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Human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ros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y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J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SR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level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mai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  <a:hlinkClick r:id="rId3"/>
                        </a:rPr>
                        <a:t>stud</a:t>
                      </a:r>
                      <a:r>
                        <a:rPr sz="900" dirty="0">
                          <a:latin typeface="Calibri"/>
                          <a:cs typeface="Calibri"/>
                          <a:hlinkClick r:id="rId3"/>
                        </a:rPr>
                        <a:t>en</a:t>
                      </a:r>
                      <a:r>
                        <a:rPr sz="900" spc="-5" dirty="0">
                          <a:latin typeface="Calibri"/>
                          <a:cs typeface="Calibri"/>
                          <a:hlinkClick r:id="rId3"/>
                        </a:rPr>
                        <a:t>tsupp</a:t>
                      </a:r>
                      <a:r>
                        <a:rPr sz="900" spc="-10" dirty="0">
                          <a:latin typeface="Calibri"/>
                          <a:cs typeface="Calibri"/>
                          <a:hlinkClick r:id="rId3"/>
                        </a:rPr>
                        <a:t>o</a:t>
                      </a:r>
                      <a:r>
                        <a:rPr sz="900" spc="-5" dirty="0">
                          <a:latin typeface="Calibri"/>
                          <a:cs typeface="Calibri"/>
                          <a:hlinkClick r:id="rId3"/>
                        </a:rPr>
                        <a:t>rtce</a:t>
                      </a:r>
                      <a:r>
                        <a:rPr sz="900" spc="5" dirty="0">
                          <a:latin typeface="Calibri"/>
                          <a:cs typeface="Calibri"/>
                          <a:hlinkClick r:id="rId3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  <a:hlinkClick r:id="rId3"/>
                        </a:rPr>
                        <a:t>ter@utep.ed</a:t>
                      </a:r>
                      <a:r>
                        <a:rPr sz="900" dirty="0">
                          <a:latin typeface="Calibri"/>
                          <a:cs typeface="Calibri"/>
                          <a:hlinkClick r:id="rId3"/>
                        </a:rPr>
                        <a:t>u</a:t>
                      </a:r>
                      <a:r>
                        <a:rPr sz="900" spc="-35" dirty="0">
                          <a:latin typeface="Calibri"/>
                          <a:cs typeface="Calibri"/>
                          <a:hlinkClick r:id="rId3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fo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app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val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1004"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CHEM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4376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ter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upo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app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val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Accepta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let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9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esp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sib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itie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fr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sup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iso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fo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app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val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7645">
                <a:tc>
                  <a:txBody>
                    <a:bodyPr/>
                    <a:lstStyle/>
                    <a:p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900" b="1" spc="-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Th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900" b="1" spc="-4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sam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900" b="1" spc="-4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cour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se</a:t>
                      </a:r>
                      <a:r>
                        <a:rPr sz="900" b="1" spc="-4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sz="900" b="1" spc="-10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nnot</a:t>
                      </a:r>
                      <a:r>
                        <a:rPr sz="900" b="1" spc="-50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900" b="1" spc="-4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used</a:t>
                      </a:r>
                      <a:r>
                        <a:rPr sz="900" b="1" spc="-50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900" b="1" spc="-4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wo</a:t>
                      </a:r>
                      <a:r>
                        <a:rPr sz="900" b="1" spc="-50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900" b="1" spc="-10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fferent</a:t>
                      </a:r>
                      <a:r>
                        <a:rPr sz="900" b="1" spc="-5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secti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ons.</a:t>
                      </a:r>
                      <a:r>
                        <a:rPr sz="900" b="1" spc="-4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our</a:t>
                      </a:r>
                      <a:r>
                        <a:rPr sz="900" b="1" spc="-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se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900" b="1" spc="-4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on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">
                        <a:lnSpc>
                          <a:spcPct val="100000"/>
                        </a:lnSpc>
                      </a:pPr>
                      <a:r>
                        <a:rPr sz="900" b="1" spc="-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y</a:t>
                      </a:r>
                      <a:r>
                        <a:rPr sz="900" b="1" spc="-4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900" b="1" spc="-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pl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y</a:t>
                      </a:r>
                      <a:r>
                        <a:rPr sz="900" b="1" spc="-4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onc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900" b="1" spc="-4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ow</a:t>
                      </a:r>
                      <a:r>
                        <a:rPr sz="900" b="1" spc="-10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rds</a:t>
                      </a:r>
                      <a:r>
                        <a:rPr sz="900" b="1" spc="-4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he</a:t>
                      </a:r>
                      <a:r>
                        <a:rPr sz="900" b="1" spc="-4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5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900" b="1" dirty="0">
                          <a:solidFill>
                            <a:srgbClr val="0F4760"/>
                          </a:solidFill>
                          <a:latin typeface="Calibri"/>
                          <a:cs typeface="Calibri"/>
                        </a:rPr>
                        <a:t>egree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52257" y="590647"/>
            <a:ext cx="192665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-7" dirty="0">
                <a:latin typeface="Arial"/>
                <a:cs typeface="Arial"/>
              </a:rPr>
              <a:t>N</a:t>
            </a:r>
            <a:r>
              <a:rPr sz="512" b="1" spc="-10" dirty="0">
                <a:latin typeface="Arial"/>
                <a:cs typeface="Arial"/>
              </a:rPr>
              <a:t>ame</a:t>
            </a:r>
            <a:endParaRPr sz="512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50177" y="957135"/>
            <a:ext cx="1499755" cy="6186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 marR="407824">
              <a:lnSpc>
                <a:spcPct val="152700"/>
              </a:lnSpc>
            </a:pPr>
            <a:r>
              <a:rPr sz="375" b="1" spc="10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375" b="1" spc="13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375" b="1" spc="3" dirty="0">
                <a:solidFill>
                  <a:srgbClr val="00AF50"/>
                </a:solidFill>
                <a:latin typeface="Arial"/>
                <a:cs typeface="Arial"/>
              </a:rPr>
              <a:t>te</a:t>
            </a:r>
            <a:r>
              <a:rPr sz="375" b="1" spc="7" dirty="0">
                <a:solidFill>
                  <a:srgbClr val="00AF50"/>
                </a:solidFill>
                <a:latin typeface="Arial"/>
                <a:cs typeface="Arial"/>
              </a:rPr>
              <a:t>:</a:t>
            </a:r>
            <a:r>
              <a:rPr sz="375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75" b="1" spc="2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75" b="1" spc="7" dirty="0">
                <a:solidFill>
                  <a:srgbClr val="00AF50"/>
                </a:solidFill>
                <a:latin typeface="Arial"/>
                <a:cs typeface="Arial"/>
              </a:rPr>
              <a:t>Base</a:t>
            </a:r>
            <a:r>
              <a:rPr sz="375" b="1" spc="13" dirty="0">
                <a:solidFill>
                  <a:srgbClr val="00AF50"/>
                </a:solidFill>
                <a:latin typeface="Arial"/>
                <a:cs typeface="Arial"/>
              </a:rPr>
              <a:t>d</a:t>
            </a:r>
            <a:r>
              <a:rPr sz="375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75" b="1" spc="13" dirty="0">
                <a:solidFill>
                  <a:srgbClr val="00AF50"/>
                </a:solidFill>
                <a:latin typeface="Arial"/>
                <a:cs typeface="Arial"/>
              </a:rPr>
              <a:t>on</a:t>
            </a:r>
            <a:r>
              <a:rPr sz="375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375" b="1" spc="7" dirty="0">
                <a:solidFill>
                  <a:srgbClr val="00AF50"/>
                </a:solidFill>
                <a:latin typeface="Arial"/>
                <a:cs typeface="Arial"/>
              </a:rPr>
              <a:t>2025-202</a:t>
            </a:r>
            <a:r>
              <a:rPr sz="375" b="1" spc="10" dirty="0">
                <a:solidFill>
                  <a:srgbClr val="00AF50"/>
                </a:solidFill>
                <a:latin typeface="Arial"/>
                <a:cs typeface="Arial"/>
              </a:rPr>
              <a:t>6</a:t>
            </a:r>
            <a:r>
              <a:rPr sz="375" b="1" spc="7" dirty="0">
                <a:solidFill>
                  <a:srgbClr val="00AF50"/>
                </a:solidFill>
                <a:latin typeface="Arial"/>
                <a:cs typeface="Arial"/>
              </a:rPr>
              <a:t> Cata</a:t>
            </a:r>
            <a:r>
              <a:rPr sz="375" b="1" spc="10" dirty="0">
                <a:solidFill>
                  <a:srgbClr val="00AF50"/>
                </a:solidFill>
                <a:latin typeface="Arial"/>
                <a:cs typeface="Arial"/>
              </a:rPr>
              <a:t>log</a:t>
            </a:r>
            <a:r>
              <a:rPr sz="375" b="1" spc="3" dirty="0">
                <a:solidFill>
                  <a:srgbClr val="00AF50"/>
                </a:solidFill>
                <a:latin typeface="Arial"/>
                <a:cs typeface="Arial"/>
              </a:rPr>
              <a:t>  </a:t>
            </a:r>
            <a:r>
              <a:rPr sz="375" spc="13" dirty="0">
                <a:latin typeface="Arial"/>
                <a:cs typeface="Arial"/>
                <a:hlinkClick r:id="rId3"/>
              </a:rPr>
              <a:t>Ac</a:t>
            </a:r>
            <a:r>
              <a:rPr sz="375" spc="7" dirty="0">
                <a:latin typeface="Arial"/>
                <a:cs typeface="Arial"/>
                <a:hlinkClick r:id="rId3"/>
              </a:rPr>
              <a:t>ad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10" dirty="0">
                <a:latin typeface="Arial"/>
                <a:cs typeface="Arial"/>
              </a:rPr>
              <a:t>m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0" dirty="0">
                <a:latin typeface="Arial"/>
                <a:cs typeface="Arial"/>
              </a:rPr>
              <a:t>c</a:t>
            </a:r>
            <a:r>
              <a:rPr sz="375" spc="13" dirty="0">
                <a:latin typeface="Arial"/>
                <a:cs typeface="Arial"/>
              </a:rPr>
              <a:t> A</a:t>
            </a:r>
            <a:r>
              <a:rPr sz="375" spc="7" dirty="0">
                <a:latin typeface="Arial"/>
                <a:cs typeface="Arial"/>
              </a:rPr>
              <a:t>d</a:t>
            </a:r>
            <a:r>
              <a:rPr sz="375" spc="13" dirty="0">
                <a:latin typeface="Arial"/>
                <a:cs typeface="Arial"/>
              </a:rPr>
              <a:t>v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7" dirty="0">
                <a:latin typeface="Arial"/>
                <a:cs typeface="Arial"/>
              </a:rPr>
              <a:t>ng</a:t>
            </a:r>
            <a:r>
              <a:rPr sz="375" spc="3" dirty="0">
                <a:latin typeface="Arial"/>
                <a:cs typeface="Arial"/>
              </a:rPr>
              <a:t>: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10" dirty="0">
                <a:latin typeface="Arial"/>
                <a:cs typeface="Arial"/>
                <a:hlinkClick r:id="rId4"/>
              </a:rPr>
              <a:t>www</a:t>
            </a:r>
            <a:r>
              <a:rPr sz="375" spc="3" dirty="0">
                <a:latin typeface="Arial"/>
                <a:cs typeface="Arial"/>
                <a:hlinkClick r:id="rId4"/>
              </a:rPr>
              <a:t>.</a:t>
            </a:r>
            <a:r>
              <a:rPr sz="375" spc="7" dirty="0">
                <a:latin typeface="Arial"/>
                <a:cs typeface="Arial"/>
                <a:hlinkClick r:id="rId4"/>
              </a:rPr>
              <a:t>u</a:t>
            </a:r>
            <a:r>
              <a:rPr sz="375" spc="3" dirty="0">
                <a:latin typeface="Arial"/>
                <a:cs typeface="Arial"/>
                <a:hlinkClick r:id="rId4"/>
              </a:rPr>
              <a:t>t</a:t>
            </a:r>
            <a:r>
              <a:rPr sz="375" spc="7" dirty="0">
                <a:latin typeface="Arial"/>
                <a:cs typeface="Arial"/>
                <a:hlinkClick r:id="rId4"/>
              </a:rPr>
              <a:t>ep</a:t>
            </a:r>
            <a:r>
              <a:rPr sz="375" spc="3" dirty="0">
                <a:latin typeface="Arial"/>
                <a:cs typeface="Arial"/>
                <a:hlinkClick r:id="rId4"/>
              </a:rPr>
              <a:t>.</a:t>
            </a:r>
            <a:r>
              <a:rPr sz="375" spc="7" dirty="0">
                <a:latin typeface="Arial"/>
                <a:cs typeface="Arial"/>
                <a:hlinkClick r:id="rId4"/>
              </a:rPr>
              <a:t>edu</a:t>
            </a:r>
            <a:r>
              <a:rPr sz="375" spc="3" dirty="0">
                <a:latin typeface="Arial"/>
                <a:cs typeface="Arial"/>
                <a:hlinkClick r:id="rId4"/>
              </a:rPr>
              <a:t>/</a:t>
            </a:r>
            <a:r>
              <a:rPr sz="375" spc="13" dirty="0">
                <a:latin typeface="Arial"/>
                <a:cs typeface="Arial"/>
                <a:hlinkClick r:id="rId4"/>
              </a:rPr>
              <a:t>sc</a:t>
            </a:r>
            <a:r>
              <a:rPr sz="375" spc="-7" dirty="0">
                <a:latin typeface="Arial"/>
                <a:cs typeface="Arial"/>
                <a:hlinkClick r:id="rId4"/>
              </a:rPr>
              <a:t>i</a:t>
            </a:r>
            <a:r>
              <a:rPr sz="375" spc="7" dirty="0">
                <a:latin typeface="Arial"/>
                <a:cs typeface="Arial"/>
                <a:hlinkClick r:id="rId4"/>
              </a:rPr>
              <a:t>en</a:t>
            </a:r>
            <a:r>
              <a:rPr sz="375" spc="13" dirty="0">
                <a:latin typeface="Arial"/>
                <a:cs typeface="Arial"/>
                <a:hlinkClick r:id="rId4"/>
              </a:rPr>
              <a:t>c</a:t>
            </a:r>
            <a:r>
              <a:rPr sz="375" spc="7" dirty="0">
                <a:latin typeface="Arial"/>
                <a:cs typeface="Arial"/>
                <a:hlinkClick r:id="rId4"/>
              </a:rPr>
              <a:t>e</a:t>
            </a:r>
            <a:r>
              <a:rPr sz="375" spc="3" dirty="0">
                <a:latin typeface="Arial"/>
                <a:cs typeface="Arial"/>
                <a:hlinkClick r:id="rId4"/>
              </a:rPr>
              <a:t>/</a:t>
            </a:r>
            <a:r>
              <a:rPr sz="375" spc="13" dirty="0">
                <a:latin typeface="Arial"/>
                <a:cs typeface="Arial"/>
                <a:hlinkClick r:id="rId4"/>
              </a:rPr>
              <a:t>c</a:t>
            </a:r>
            <a:r>
              <a:rPr sz="375" spc="3" dirty="0">
                <a:latin typeface="Arial"/>
                <a:cs typeface="Arial"/>
                <a:hlinkClick r:id="rId4"/>
              </a:rPr>
              <a:t>or</a:t>
            </a:r>
            <a:r>
              <a:rPr sz="375" spc="10" dirty="0">
                <a:latin typeface="Arial"/>
                <a:cs typeface="Arial"/>
                <a:hlinkClick r:id="rId4"/>
              </a:rPr>
              <a:t>e</a:t>
            </a:r>
            <a:r>
              <a:rPr sz="375" spc="3" dirty="0">
                <a:latin typeface="Arial"/>
                <a:cs typeface="Arial"/>
              </a:rPr>
              <a:t> </a:t>
            </a:r>
            <a:r>
              <a:rPr sz="375" spc="13" dirty="0">
                <a:latin typeface="Arial"/>
                <a:cs typeface="Arial"/>
                <a:hlinkClick r:id="rId5"/>
              </a:rPr>
              <a:t>F</a:t>
            </a:r>
            <a:r>
              <a:rPr sz="375" spc="7" dirty="0">
                <a:latin typeface="Arial"/>
                <a:cs typeface="Arial"/>
                <a:hlinkClick r:id="rId5"/>
              </a:rPr>
              <a:t>ore</a:t>
            </a:r>
            <a:r>
              <a:rPr sz="375" spc="7" dirty="0">
                <a:latin typeface="Arial"/>
                <a:cs typeface="Arial"/>
              </a:rPr>
              <a:t>n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0" dirty="0">
                <a:latin typeface="Arial"/>
                <a:cs typeface="Arial"/>
              </a:rPr>
              <a:t>c</a:t>
            </a:r>
            <a:r>
              <a:rPr sz="375" spc="13" dirty="0">
                <a:latin typeface="Arial"/>
                <a:cs typeface="Arial"/>
              </a:rPr>
              <a:t> Sc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7" dirty="0">
                <a:latin typeface="Arial"/>
                <a:cs typeface="Arial"/>
              </a:rPr>
              <a:t>en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10" dirty="0">
                <a:latin typeface="Arial"/>
                <a:cs typeface="Arial"/>
              </a:rPr>
              <a:t>e</a:t>
            </a:r>
            <a:r>
              <a:rPr sz="375" spc="7" dirty="0">
                <a:latin typeface="Arial"/>
                <a:cs typeface="Arial"/>
              </a:rPr>
              <a:t> </a:t>
            </a:r>
            <a:r>
              <a:rPr sz="375" spc="10" dirty="0">
                <a:latin typeface="Arial"/>
                <a:cs typeface="Arial"/>
              </a:rPr>
              <a:t>D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3" dirty="0">
                <a:latin typeface="Arial"/>
                <a:cs typeface="Arial"/>
              </a:rPr>
              <a:t>re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3" dirty="0">
                <a:latin typeface="Arial"/>
                <a:cs typeface="Arial"/>
              </a:rPr>
              <a:t>tor: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Dr</a:t>
            </a:r>
            <a:r>
              <a:rPr sz="375" spc="3" dirty="0">
                <a:latin typeface="Arial"/>
                <a:cs typeface="Arial"/>
              </a:rPr>
              <a:t>.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13" dirty="0">
                <a:latin typeface="Arial"/>
                <a:cs typeface="Arial"/>
              </a:rPr>
              <a:t>J</a:t>
            </a:r>
            <a:r>
              <a:rPr sz="375" spc="7" dirty="0">
                <a:latin typeface="Arial"/>
                <a:cs typeface="Arial"/>
              </a:rPr>
              <a:t>a</a:t>
            </a:r>
            <a:r>
              <a:rPr sz="375" spc="10" dirty="0">
                <a:latin typeface="Arial"/>
                <a:cs typeface="Arial"/>
              </a:rPr>
              <a:t>m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10" dirty="0">
                <a:latin typeface="Arial"/>
                <a:cs typeface="Arial"/>
              </a:rPr>
              <a:t>s</a:t>
            </a:r>
            <a:r>
              <a:rPr sz="375" spc="13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L</a:t>
            </a:r>
            <a:r>
              <a:rPr sz="375" spc="3" dirty="0">
                <a:latin typeface="Arial"/>
                <a:cs typeface="Arial"/>
              </a:rPr>
              <a:t>i</a:t>
            </a:r>
            <a:endParaRPr sz="375">
              <a:latin typeface="Arial"/>
              <a:cs typeface="Arial"/>
            </a:endParaRPr>
          </a:p>
          <a:p>
            <a:pPr marL="8659" marR="93081">
              <a:lnSpc>
                <a:spcPct val="152700"/>
              </a:lnSpc>
            </a:pPr>
            <a:r>
              <a:rPr sz="375" spc="10" dirty="0">
                <a:latin typeface="Arial"/>
                <a:cs typeface="Arial"/>
              </a:rPr>
              <a:t>Co</a:t>
            </a:r>
            <a:r>
              <a:rPr sz="375" spc="-7" dirty="0">
                <a:latin typeface="Arial"/>
                <a:cs typeface="Arial"/>
              </a:rPr>
              <a:t>ll</a:t>
            </a:r>
            <a:r>
              <a:rPr sz="375" spc="7" dirty="0">
                <a:latin typeface="Arial"/>
                <a:cs typeface="Arial"/>
              </a:rPr>
              <a:t>eg</a:t>
            </a:r>
            <a:r>
              <a:rPr sz="375" spc="10" dirty="0">
                <a:latin typeface="Arial"/>
                <a:cs typeface="Arial"/>
              </a:rPr>
              <a:t>e</a:t>
            </a:r>
            <a:r>
              <a:rPr sz="375" spc="7" dirty="0">
                <a:latin typeface="Arial"/>
                <a:cs typeface="Arial"/>
              </a:rPr>
              <a:t> o</a:t>
            </a:r>
            <a:r>
              <a:rPr sz="375" spc="3" dirty="0">
                <a:latin typeface="Arial"/>
                <a:cs typeface="Arial"/>
              </a:rPr>
              <a:t>f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13" dirty="0">
                <a:latin typeface="Arial"/>
                <a:cs typeface="Arial"/>
              </a:rPr>
              <a:t>Sc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7" dirty="0">
                <a:latin typeface="Arial"/>
                <a:cs typeface="Arial"/>
              </a:rPr>
              <a:t>en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10" dirty="0">
                <a:latin typeface="Arial"/>
                <a:cs typeface="Arial"/>
              </a:rPr>
              <a:t>e</a:t>
            </a:r>
            <a:r>
              <a:rPr sz="375" spc="7" dirty="0">
                <a:latin typeface="Arial"/>
                <a:cs typeface="Arial"/>
              </a:rPr>
              <a:t> </a:t>
            </a:r>
            <a:r>
              <a:rPr sz="375" spc="10" dirty="0">
                <a:latin typeface="Arial"/>
                <a:cs typeface="Arial"/>
              </a:rPr>
              <a:t>D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3" dirty="0">
                <a:latin typeface="Arial"/>
                <a:cs typeface="Arial"/>
              </a:rPr>
              <a:t>re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3" dirty="0">
                <a:latin typeface="Arial"/>
                <a:cs typeface="Arial"/>
              </a:rPr>
              <a:t>t</a:t>
            </a:r>
            <a:r>
              <a:rPr sz="375" spc="7" dirty="0">
                <a:latin typeface="Arial"/>
                <a:cs typeface="Arial"/>
              </a:rPr>
              <a:t>or o</a:t>
            </a:r>
            <a:r>
              <a:rPr sz="375" spc="3" dirty="0">
                <a:latin typeface="Arial"/>
                <a:cs typeface="Arial"/>
              </a:rPr>
              <a:t>f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13" dirty="0">
                <a:latin typeface="Arial"/>
                <a:cs typeface="Arial"/>
              </a:rPr>
              <a:t>A</a:t>
            </a:r>
            <a:r>
              <a:rPr sz="375" spc="7" dirty="0">
                <a:latin typeface="Arial"/>
                <a:cs typeface="Arial"/>
              </a:rPr>
              <a:t>d</a:t>
            </a:r>
            <a:r>
              <a:rPr sz="375" spc="13" dirty="0">
                <a:latin typeface="Arial"/>
                <a:cs typeface="Arial"/>
              </a:rPr>
              <a:t>v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7" dirty="0">
                <a:latin typeface="Arial"/>
                <a:cs typeface="Arial"/>
              </a:rPr>
              <a:t>ng</a:t>
            </a:r>
            <a:r>
              <a:rPr sz="375" spc="3" dirty="0">
                <a:latin typeface="Arial"/>
                <a:cs typeface="Arial"/>
              </a:rPr>
              <a:t>:</a:t>
            </a:r>
            <a:r>
              <a:rPr sz="375" dirty="0">
                <a:latin typeface="Arial"/>
                <a:cs typeface="Arial"/>
              </a:rPr>
              <a:t> </a:t>
            </a:r>
            <a:r>
              <a:rPr sz="375" spc="20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Dr</a:t>
            </a:r>
            <a:r>
              <a:rPr sz="375" spc="3" dirty="0">
                <a:latin typeface="Arial"/>
                <a:cs typeface="Arial"/>
              </a:rPr>
              <a:t>.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13" dirty="0">
                <a:latin typeface="Arial"/>
                <a:cs typeface="Arial"/>
              </a:rPr>
              <a:t>K</a:t>
            </a:r>
            <a:r>
              <a:rPr sz="375" spc="3" dirty="0">
                <a:latin typeface="Arial"/>
                <a:cs typeface="Arial"/>
              </a:rPr>
              <a:t>r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3" dirty="0">
                <a:latin typeface="Arial"/>
                <a:cs typeface="Arial"/>
              </a:rPr>
              <a:t>t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7" dirty="0">
                <a:latin typeface="Arial"/>
                <a:cs typeface="Arial"/>
              </a:rPr>
              <a:t>n</a:t>
            </a:r>
            <a:r>
              <a:rPr sz="375" spc="10" dirty="0">
                <a:latin typeface="Arial"/>
                <a:cs typeface="Arial"/>
              </a:rPr>
              <a:t>e</a:t>
            </a:r>
            <a:r>
              <a:rPr sz="375" spc="7" dirty="0">
                <a:latin typeface="Arial"/>
                <a:cs typeface="Arial"/>
              </a:rPr>
              <a:t> </a:t>
            </a:r>
            <a:r>
              <a:rPr sz="375" spc="10" dirty="0">
                <a:latin typeface="Arial"/>
                <a:cs typeface="Arial"/>
              </a:rPr>
              <a:t>M. </a:t>
            </a:r>
            <a:r>
              <a:rPr sz="375" spc="17" dirty="0">
                <a:latin typeface="Arial"/>
                <a:cs typeface="Arial"/>
              </a:rPr>
              <a:t>G</a:t>
            </a:r>
            <a:r>
              <a:rPr sz="375" spc="3" dirty="0">
                <a:latin typeface="Arial"/>
                <a:cs typeface="Arial"/>
              </a:rPr>
              <a:t>arz</a:t>
            </a:r>
            <a:r>
              <a:rPr sz="375" spc="10" dirty="0">
                <a:latin typeface="Arial"/>
                <a:cs typeface="Arial"/>
              </a:rPr>
              <a:t>a</a:t>
            </a:r>
            <a:r>
              <a:rPr sz="375" spc="10" dirty="0">
                <a:latin typeface="Arial"/>
                <a:cs typeface="Arial"/>
                <a:hlinkClick r:id="rId6"/>
              </a:rPr>
              <a:t> P</a:t>
            </a:r>
            <a:r>
              <a:rPr sz="375" spc="3" dirty="0">
                <a:latin typeface="Arial"/>
                <a:cs typeface="Arial"/>
                <a:hlinkClick r:id="rId6"/>
              </a:rPr>
              <a:t>re-</a:t>
            </a:r>
            <a:r>
              <a:rPr sz="375" spc="10" dirty="0">
                <a:latin typeface="Arial"/>
                <a:cs typeface="Arial"/>
              </a:rPr>
              <a:t>Hea</a:t>
            </a:r>
            <a:r>
              <a:rPr sz="375" spc="-7" dirty="0">
                <a:latin typeface="Arial"/>
                <a:cs typeface="Arial"/>
              </a:rPr>
              <a:t>l</a:t>
            </a:r>
            <a:r>
              <a:rPr sz="375" spc="7" dirty="0">
                <a:latin typeface="Arial"/>
                <a:cs typeface="Arial"/>
              </a:rPr>
              <a:t>th </a:t>
            </a:r>
            <a:r>
              <a:rPr sz="375" spc="13" dirty="0">
                <a:latin typeface="Arial"/>
                <a:cs typeface="Arial"/>
              </a:rPr>
              <a:t>P</a:t>
            </a:r>
            <a:r>
              <a:rPr sz="375" spc="3" dirty="0">
                <a:latin typeface="Arial"/>
                <a:cs typeface="Arial"/>
              </a:rPr>
              <a:t>rof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13" dirty="0">
                <a:latin typeface="Arial"/>
                <a:cs typeface="Arial"/>
              </a:rPr>
              <a:t>ss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7" dirty="0">
                <a:latin typeface="Arial"/>
                <a:cs typeface="Arial"/>
              </a:rPr>
              <a:t>ona</a:t>
            </a:r>
            <a:r>
              <a:rPr sz="375" spc="3" dirty="0">
                <a:latin typeface="Arial"/>
                <a:cs typeface="Arial"/>
              </a:rPr>
              <a:t>l</a:t>
            </a:r>
            <a:r>
              <a:rPr sz="375" dirty="0">
                <a:latin typeface="Arial"/>
                <a:cs typeface="Arial"/>
              </a:rPr>
              <a:t> </a:t>
            </a:r>
            <a:r>
              <a:rPr sz="375" spc="13" dirty="0">
                <a:latin typeface="Arial"/>
                <a:cs typeface="Arial"/>
              </a:rPr>
              <a:t>A</a:t>
            </a:r>
            <a:r>
              <a:rPr sz="375" spc="7" dirty="0">
                <a:latin typeface="Arial"/>
                <a:cs typeface="Arial"/>
              </a:rPr>
              <a:t>d</a:t>
            </a:r>
            <a:r>
              <a:rPr sz="375" spc="13" dirty="0">
                <a:latin typeface="Arial"/>
                <a:cs typeface="Arial"/>
              </a:rPr>
              <a:t>v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7" dirty="0">
                <a:latin typeface="Arial"/>
                <a:cs typeface="Arial"/>
              </a:rPr>
              <a:t>ng</a:t>
            </a:r>
            <a:r>
              <a:rPr sz="375" spc="3" dirty="0">
                <a:latin typeface="Arial"/>
                <a:cs typeface="Arial"/>
              </a:rPr>
              <a:t>:</a:t>
            </a:r>
            <a:r>
              <a:rPr sz="375" dirty="0">
                <a:latin typeface="Arial"/>
                <a:cs typeface="Arial"/>
              </a:rPr>
              <a:t> </a:t>
            </a:r>
            <a:r>
              <a:rPr sz="375" spc="20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Dr</a:t>
            </a:r>
            <a:r>
              <a:rPr sz="375" spc="3" dirty="0">
                <a:latin typeface="Arial"/>
                <a:cs typeface="Arial"/>
              </a:rPr>
              <a:t>.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17" dirty="0">
                <a:latin typeface="Arial"/>
                <a:cs typeface="Arial"/>
              </a:rPr>
              <a:t>G</a:t>
            </a:r>
            <a:r>
              <a:rPr sz="375" spc="7" dirty="0">
                <a:latin typeface="Arial"/>
                <a:cs typeface="Arial"/>
              </a:rPr>
              <a:t>a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3" dirty="0">
                <a:latin typeface="Arial"/>
                <a:cs typeface="Arial"/>
              </a:rPr>
              <a:t>l</a:t>
            </a:r>
            <a:r>
              <a:rPr sz="375" dirty="0">
                <a:latin typeface="Arial"/>
                <a:cs typeface="Arial"/>
              </a:rPr>
              <a:t> </a:t>
            </a:r>
            <a:r>
              <a:rPr sz="375" spc="13" dirty="0">
                <a:latin typeface="Arial"/>
                <a:cs typeface="Arial"/>
              </a:rPr>
              <a:t>A</a:t>
            </a:r>
            <a:r>
              <a:rPr sz="375" spc="7" dirty="0">
                <a:latin typeface="Arial"/>
                <a:cs typeface="Arial"/>
              </a:rPr>
              <a:t>rno</a:t>
            </a:r>
            <a:r>
              <a:rPr sz="375" spc="-7" dirty="0">
                <a:latin typeface="Arial"/>
                <a:cs typeface="Arial"/>
              </a:rPr>
              <a:t>l</a:t>
            </a:r>
            <a:r>
              <a:rPr sz="375" spc="10" dirty="0">
                <a:latin typeface="Arial"/>
                <a:cs typeface="Arial"/>
              </a:rPr>
              <a:t>d</a:t>
            </a:r>
            <a:endParaRPr sz="375">
              <a:latin typeface="Arial"/>
              <a:cs typeface="Arial"/>
            </a:endParaRPr>
          </a:p>
          <a:p>
            <a:pPr marL="529045">
              <a:spcBef>
                <a:spcPts val="167"/>
              </a:spcBef>
              <a:tabLst>
                <a:tab pos="1365906" algn="l"/>
              </a:tabLst>
            </a:pPr>
            <a:r>
              <a:rPr sz="375" b="1" spc="-3" dirty="0">
                <a:latin typeface="Arial"/>
                <a:cs typeface="Arial"/>
              </a:rPr>
              <a:t>I</a:t>
            </a:r>
            <a:r>
              <a:rPr sz="375" b="1" spc="3" dirty="0">
                <a:latin typeface="Arial"/>
                <a:cs typeface="Arial"/>
              </a:rPr>
              <a:t>te</a:t>
            </a:r>
            <a:r>
              <a:rPr sz="375" b="1" spc="10" dirty="0">
                <a:latin typeface="Arial"/>
                <a:cs typeface="Arial"/>
              </a:rPr>
              <a:t>ms</a:t>
            </a:r>
            <a:r>
              <a:rPr sz="375" b="1" dirty="0">
                <a:latin typeface="Arial"/>
                <a:cs typeface="Arial"/>
              </a:rPr>
              <a:t>   </a:t>
            </a:r>
            <a:r>
              <a:rPr sz="375" b="1" spc="37" dirty="0">
                <a:latin typeface="Arial"/>
                <a:cs typeface="Arial"/>
              </a:rPr>
              <a:t> </a:t>
            </a:r>
            <a:r>
              <a:rPr sz="375" b="1" spc="13" dirty="0">
                <a:latin typeface="Arial"/>
                <a:cs typeface="Arial"/>
              </a:rPr>
              <a:t>Sub</a:t>
            </a:r>
            <a:r>
              <a:rPr sz="375" b="1" spc="-3" dirty="0">
                <a:latin typeface="Arial"/>
                <a:cs typeface="Arial"/>
              </a:rPr>
              <a:t>j</a:t>
            </a:r>
            <a:r>
              <a:rPr sz="375" b="1" spc="7" dirty="0">
                <a:latin typeface="Arial"/>
                <a:cs typeface="Arial"/>
              </a:rPr>
              <a:t>ect</a:t>
            </a:r>
            <a:r>
              <a:rPr sz="375" b="1" spc="10" dirty="0">
                <a:latin typeface="Arial"/>
                <a:cs typeface="Arial"/>
              </a:rPr>
              <a:t>s</a:t>
            </a:r>
            <a:r>
              <a:rPr sz="375" b="1" dirty="0">
                <a:latin typeface="Arial"/>
                <a:cs typeface="Arial"/>
              </a:rPr>
              <a:t>	</a:t>
            </a:r>
            <a:r>
              <a:rPr sz="443" b="1" dirty="0">
                <a:latin typeface="Arial"/>
                <a:cs typeface="Arial"/>
              </a:rPr>
              <a:t>SEM</a:t>
            </a:r>
            <a:endParaRPr sz="443">
              <a:latin typeface="Arial"/>
              <a:cs typeface="Arial"/>
            </a:endParaRPr>
          </a:p>
          <a:p>
            <a:pPr marL="48922">
              <a:spcBef>
                <a:spcPts val="222"/>
              </a:spcBef>
            </a:pPr>
            <a:r>
              <a:rPr sz="375" b="1" spc="13" dirty="0">
                <a:solidFill>
                  <a:srgbClr val="0000FF"/>
                </a:solidFill>
                <a:latin typeface="Arial"/>
                <a:cs typeface="Arial"/>
              </a:rPr>
              <a:t>A    </a:t>
            </a:r>
            <a:r>
              <a:rPr sz="375" b="1" u="sng" spc="10" dirty="0">
                <a:solidFill>
                  <a:srgbClr val="0000FF"/>
                </a:solidFill>
                <a:latin typeface="Arial"/>
                <a:cs typeface="Arial"/>
                <a:hlinkClick r:id="rId7"/>
              </a:rPr>
              <a:t>D</a:t>
            </a:r>
            <a:r>
              <a:rPr sz="375" b="1" u="sng" spc="7" dirty="0">
                <a:solidFill>
                  <a:srgbClr val="0000FF"/>
                </a:solidFill>
                <a:latin typeface="Arial"/>
                <a:cs typeface="Arial"/>
                <a:hlinkClick r:id="rId7"/>
              </a:rPr>
              <a:t>es</a:t>
            </a:r>
            <a:r>
              <a:rPr sz="375" b="1" u="sng" spc="3" dirty="0">
                <a:solidFill>
                  <a:srgbClr val="0000FF"/>
                </a:solidFill>
                <a:latin typeface="Arial"/>
                <a:cs typeface="Arial"/>
                <a:hlinkClick r:id="rId7"/>
              </a:rPr>
              <a:t>i</a:t>
            </a:r>
            <a:r>
              <a:rPr sz="375" b="1" u="sng" spc="10" dirty="0">
                <a:solidFill>
                  <a:srgbClr val="0000FF"/>
                </a:solidFill>
                <a:latin typeface="Arial"/>
                <a:cs typeface="Arial"/>
                <a:hlinkClick r:id="rId7"/>
              </a:rPr>
              <a:t>gna</a:t>
            </a:r>
            <a:r>
              <a:rPr sz="375" b="1" u="sng" dirty="0">
                <a:solidFill>
                  <a:srgbClr val="0000FF"/>
                </a:solidFill>
                <a:latin typeface="Arial"/>
                <a:cs typeface="Arial"/>
                <a:hlinkClick r:id="rId7"/>
              </a:rPr>
              <a:t>t</a:t>
            </a:r>
            <a:r>
              <a:rPr sz="375" b="1" u="sng" spc="7" dirty="0">
                <a:solidFill>
                  <a:srgbClr val="0000FF"/>
                </a:solidFill>
                <a:latin typeface="Arial"/>
                <a:cs typeface="Arial"/>
                <a:hlinkClick r:id="rId7"/>
              </a:rPr>
              <a:t>e</a:t>
            </a:r>
            <a:r>
              <a:rPr sz="375" b="1" u="sng" spc="13" dirty="0">
                <a:solidFill>
                  <a:srgbClr val="0000FF"/>
                </a:solidFill>
                <a:latin typeface="Arial"/>
                <a:cs typeface="Arial"/>
                <a:hlinkClick r:id="rId7"/>
              </a:rPr>
              <a:t>d</a:t>
            </a:r>
            <a:r>
              <a:rPr sz="375" b="1" u="sng" spc="3" dirty="0">
                <a:solidFill>
                  <a:srgbClr val="0000FF"/>
                </a:solidFill>
                <a:latin typeface="Arial"/>
                <a:cs typeface="Arial"/>
                <a:hlinkClick r:id="rId7"/>
              </a:rPr>
              <a:t> </a:t>
            </a:r>
            <a:r>
              <a:rPr sz="375" b="1" u="sng" spc="10" dirty="0">
                <a:solidFill>
                  <a:srgbClr val="0000FF"/>
                </a:solidFill>
                <a:latin typeface="Arial"/>
                <a:cs typeface="Arial"/>
                <a:hlinkClick r:id="rId7"/>
              </a:rPr>
              <a:t>Core</a:t>
            </a:r>
            <a:endParaRPr sz="375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8991" y="690233"/>
            <a:ext cx="2918113" cy="9639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7333" marR="1798407" indent="193088">
              <a:lnSpc>
                <a:spcPct val="129200"/>
              </a:lnSpc>
            </a:pPr>
            <a:r>
              <a:rPr sz="443" b="1" dirty="0">
                <a:latin typeface="Arial"/>
                <a:cs typeface="Arial"/>
              </a:rPr>
              <a:t>Co</a:t>
            </a:r>
            <a:r>
              <a:rPr sz="443" b="1" spc="-3" dirty="0">
                <a:latin typeface="Arial"/>
                <a:cs typeface="Arial"/>
              </a:rPr>
              <a:t>ll</a:t>
            </a:r>
            <a:r>
              <a:rPr sz="443" b="1" dirty="0">
                <a:latin typeface="Arial"/>
                <a:cs typeface="Arial"/>
              </a:rPr>
              <a:t>ege of</a:t>
            </a:r>
            <a:r>
              <a:rPr sz="443" b="1" spc="-3" dirty="0">
                <a:latin typeface="Arial"/>
                <a:cs typeface="Arial"/>
              </a:rPr>
              <a:t> </a:t>
            </a:r>
            <a:r>
              <a:rPr sz="443" b="1" dirty="0">
                <a:latin typeface="Arial"/>
                <a:cs typeface="Arial"/>
              </a:rPr>
              <a:t>Sc</a:t>
            </a:r>
            <a:r>
              <a:rPr sz="443" b="1" spc="-3" dirty="0">
                <a:latin typeface="Arial"/>
                <a:cs typeface="Arial"/>
              </a:rPr>
              <a:t>i</a:t>
            </a:r>
            <a:r>
              <a:rPr sz="443" b="1" dirty="0">
                <a:latin typeface="Arial"/>
                <a:cs typeface="Arial"/>
              </a:rPr>
              <a:t>ence Bache</a:t>
            </a:r>
            <a:r>
              <a:rPr sz="443" b="1" spc="-3" dirty="0">
                <a:latin typeface="Arial"/>
                <a:cs typeface="Arial"/>
              </a:rPr>
              <a:t>l</a:t>
            </a:r>
            <a:r>
              <a:rPr sz="443" b="1" dirty="0">
                <a:latin typeface="Arial"/>
                <a:cs typeface="Arial"/>
              </a:rPr>
              <a:t>or</a:t>
            </a:r>
            <a:r>
              <a:rPr sz="443" b="1" spc="-7" dirty="0">
                <a:latin typeface="Arial"/>
                <a:cs typeface="Arial"/>
              </a:rPr>
              <a:t> </a:t>
            </a:r>
            <a:r>
              <a:rPr sz="443" b="1" dirty="0">
                <a:latin typeface="Arial"/>
                <a:cs typeface="Arial"/>
              </a:rPr>
              <a:t>of</a:t>
            </a:r>
            <a:r>
              <a:rPr sz="443" b="1" spc="-3" dirty="0">
                <a:latin typeface="Arial"/>
                <a:cs typeface="Arial"/>
              </a:rPr>
              <a:t> </a:t>
            </a:r>
            <a:r>
              <a:rPr sz="443" b="1" dirty="0">
                <a:latin typeface="Arial"/>
                <a:cs typeface="Arial"/>
              </a:rPr>
              <a:t>Sc</a:t>
            </a:r>
            <a:r>
              <a:rPr sz="443" b="1" spc="-3" dirty="0">
                <a:latin typeface="Arial"/>
                <a:cs typeface="Arial"/>
              </a:rPr>
              <a:t>i</a:t>
            </a:r>
            <a:r>
              <a:rPr sz="443" b="1" dirty="0">
                <a:latin typeface="Arial"/>
                <a:cs typeface="Arial"/>
              </a:rPr>
              <a:t>ence Deg</a:t>
            </a:r>
            <a:r>
              <a:rPr sz="443" b="1" spc="-3" dirty="0">
                <a:latin typeface="Arial"/>
                <a:cs typeface="Arial"/>
              </a:rPr>
              <a:t>r</a:t>
            </a:r>
            <a:r>
              <a:rPr sz="443" b="1" dirty="0">
                <a:latin typeface="Arial"/>
                <a:cs typeface="Arial"/>
              </a:rPr>
              <a:t>ee P</a:t>
            </a:r>
            <a:r>
              <a:rPr sz="443" b="1" spc="-3" dirty="0">
                <a:latin typeface="Arial"/>
                <a:cs typeface="Arial"/>
              </a:rPr>
              <a:t>l</a:t>
            </a:r>
            <a:r>
              <a:rPr sz="443" b="1" dirty="0">
                <a:latin typeface="Arial"/>
                <a:cs typeface="Arial"/>
              </a:rPr>
              <a:t>an</a:t>
            </a:r>
            <a:endParaRPr sz="443">
              <a:latin typeface="Arial"/>
              <a:cs typeface="Arial"/>
            </a:endParaRPr>
          </a:p>
          <a:p>
            <a:pPr marL="163216">
              <a:spcBef>
                <a:spcPts val="85"/>
              </a:spcBef>
            </a:pPr>
            <a:r>
              <a:rPr sz="512" b="1" u="sng" spc="-3" dirty="0">
                <a:solidFill>
                  <a:srgbClr val="0000FF"/>
                </a:solidFill>
                <a:latin typeface="Arial"/>
                <a:cs typeface="Arial"/>
              </a:rPr>
              <a:t>Fo</a:t>
            </a:r>
            <a:r>
              <a:rPr sz="512" b="1" u="sng" spc="-7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512" b="1" u="sng" spc="-1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512" b="1" u="sng" spc="-3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512" b="1" u="sng" spc="-7" dirty="0">
                <a:solidFill>
                  <a:srgbClr val="0000FF"/>
                </a:solidFill>
                <a:latin typeface="Arial"/>
                <a:cs typeface="Arial"/>
              </a:rPr>
              <a:t>si</a:t>
            </a:r>
            <a:r>
              <a:rPr sz="512" b="1" u="sng" spc="-3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512" b="1" u="sng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512" b="1" u="sng" spc="-7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512" b="1" u="sng" spc="-10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512" b="1" u="sng" spc="-7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512" b="1" u="sng" spc="-1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512" b="1" u="sng" spc="-3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512" b="1" u="sng" spc="-7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512" b="1" u="sng" spc="-3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512" b="1" u="sng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512" b="1" u="sng" spc="-3" dirty="0">
                <a:solidFill>
                  <a:srgbClr val="0000FF"/>
                </a:solidFill>
                <a:latin typeface="Arial"/>
                <a:cs typeface="Arial"/>
              </a:rPr>
              <a:t>- B</a:t>
            </a:r>
            <a:r>
              <a:rPr sz="512" b="1" u="sng" spc="-7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512" b="1" u="sng" spc="-3" dirty="0">
                <a:solidFill>
                  <a:srgbClr val="0000FF"/>
                </a:solidFill>
                <a:latin typeface="Arial"/>
                <a:cs typeface="Arial"/>
              </a:rPr>
              <a:t>ology</a:t>
            </a:r>
            <a:r>
              <a:rPr sz="512" b="1" u="sng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512" b="1" u="sng" spc="-3" dirty="0">
                <a:solidFill>
                  <a:srgbClr val="0000FF"/>
                </a:solidFill>
                <a:latin typeface="Arial"/>
                <a:cs typeface="Arial"/>
              </a:rPr>
              <a:t>Tr</a:t>
            </a:r>
            <a:r>
              <a:rPr sz="512" b="1" u="sng" spc="-10" dirty="0">
                <a:solidFill>
                  <a:srgbClr val="0000FF"/>
                </a:solidFill>
                <a:latin typeface="Arial"/>
                <a:cs typeface="Arial"/>
              </a:rPr>
              <a:t>ac</a:t>
            </a:r>
            <a:r>
              <a:rPr sz="512" b="1" u="sng" spc="-3" dirty="0">
                <a:solidFill>
                  <a:srgbClr val="0000FF"/>
                </a:solidFill>
                <a:latin typeface="Arial"/>
                <a:cs typeface="Arial"/>
              </a:rPr>
              <a:t>k</a:t>
            </a:r>
            <a:endParaRPr sz="512">
              <a:latin typeface="Arial"/>
              <a:cs typeface="Arial"/>
            </a:endParaRPr>
          </a:p>
          <a:p>
            <a:pPr marL="1515268" marR="18183" indent="-508264" algn="r">
              <a:lnSpc>
                <a:spcPts val="688"/>
              </a:lnSpc>
              <a:spcBef>
                <a:spcPts val="34"/>
              </a:spcBef>
            </a:pP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375" spc="-7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 c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urr</a:t>
            </a:r>
            <a:r>
              <a:rPr sz="375" spc="-7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sz="375" spc="-7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sz="375" spc="17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3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eets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andard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f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er</a:t>
            </a:r>
            <a:r>
              <a:rPr sz="375" spc="-7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Ac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ade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my</a:t>
            </a:r>
            <a:r>
              <a:rPr sz="375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f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F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oren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375" spc="-7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 Sc</a:t>
            </a:r>
            <a:r>
              <a:rPr sz="375" spc="-7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en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 C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grade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or be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tt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er requ</a:t>
            </a:r>
            <a:r>
              <a:rPr sz="375" spc="-7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re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f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or a</a:t>
            </a:r>
            <a:r>
              <a:rPr sz="375" spc="-7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3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our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-7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375" spc="-7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degre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 p</a:t>
            </a:r>
            <a:r>
              <a:rPr sz="375" spc="-7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an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. 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Requ</a:t>
            </a:r>
            <a:r>
              <a:rPr sz="375" spc="-7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re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 - 2.5 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GPA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to de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375" spc="-7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ar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 an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375" spc="-7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375" spc="-7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375" spc="-7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375" spc="-7" dirty="0">
                <a:solidFill>
                  <a:srgbClr val="FF0000"/>
                </a:solidFill>
                <a:latin typeface="Arial"/>
                <a:cs typeface="Arial"/>
              </a:rPr>
              <a:t>j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or.</a:t>
            </a:r>
            <a:endParaRPr sz="375">
              <a:latin typeface="Arial"/>
              <a:cs typeface="Arial"/>
            </a:endParaRPr>
          </a:p>
          <a:p>
            <a:pPr marL="2008812" marR="16884" indent="-68836" algn="r">
              <a:lnSpc>
                <a:spcPts val="688"/>
              </a:lnSpc>
            </a:pPr>
            <a:r>
              <a:rPr sz="375" spc="3" dirty="0">
                <a:latin typeface="Arial"/>
                <a:cs typeface="Arial"/>
              </a:rPr>
              <a:t>(</a:t>
            </a:r>
            <a:r>
              <a:rPr sz="375" spc="10" dirty="0">
                <a:latin typeface="Arial"/>
                <a:cs typeface="Arial"/>
              </a:rPr>
              <a:t>SP)</a:t>
            </a:r>
            <a:r>
              <a:rPr sz="375" spc="7" dirty="0">
                <a:latin typeface="Arial"/>
                <a:cs typeface="Arial"/>
              </a:rPr>
              <a:t> Cour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10" dirty="0">
                <a:latin typeface="Arial"/>
                <a:cs typeface="Arial"/>
              </a:rPr>
              <a:t>e</a:t>
            </a:r>
            <a:r>
              <a:rPr sz="375" spc="7" dirty="0">
                <a:latin typeface="Arial"/>
                <a:cs typeface="Arial"/>
              </a:rPr>
              <a:t> on</a:t>
            </a:r>
            <a:r>
              <a:rPr sz="375" spc="-7" dirty="0">
                <a:latin typeface="Arial"/>
                <a:cs typeface="Arial"/>
              </a:rPr>
              <a:t>l</a:t>
            </a:r>
            <a:r>
              <a:rPr sz="375" spc="10" dirty="0">
                <a:latin typeface="Arial"/>
                <a:cs typeface="Arial"/>
              </a:rPr>
              <a:t>y</a:t>
            </a:r>
            <a:r>
              <a:rPr sz="375" spc="-3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o</a:t>
            </a:r>
            <a:r>
              <a:rPr sz="375" spc="3" dirty="0">
                <a:latin typeface="Arial"/>
                <a:cs typeface="Arial"/>
              </a:rPr>
              <a:t>ff</a:t>
            </a:r>
            <a:r>
              <a:rPr sz="375" spc="7" dirty="0">
                <a:latin typeface="Arial"/>
                <a:cs typeface="Arial"/>
              </a:rPr>
              <a:t>er o</a:t>
            </a:r>
            <a:r>
              <a:rPr sz="375" spc="10" dirty="0">
                <a:latin typeface="Arial"/>
                <a:cs typeface="Arial"/>
              </a:rPr>
              <a:t>n</a:t>
            </a:r>
            <a:r>
              <a:rPr sz="375" spc="7" dirty="0">
                <a:latin typeface="Arial"/>
                <a:cs typeface="Arial"/>
              </a:rPr>
              <a:t> 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3" dirty="0">
                <a:latin typeface="Arial"/>
                <a:cs typeface="Arial"/>
              </a:rPr>
              <a:t>pr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7" dirty="0">
                <a:latin typeface="Arial"/>
                <a:cs typeface="Arial"/>
              </a:rPr>
              <a:t>n</a:t>
            </a:r>
            <a:r>
              <a:rPr sz="375" spc="10" dirty="0">
                <a:latin typeface="Arial"/>
                <a:cs typeface="Arial"/>
              </a:rPr>
              <a:t>g</a:t>
            </a:r>
            <a:r>
              <a:rPr sz="375" spc="7" dirty="0">
                <a:latin typeface="Arial"/>
                <a:cs typeface="Arial"/>
              </a:rPr>
              <a:t> 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10" dirty="0">
                <a:latin typeface="Arial"/>
                <a:cs typeface="Arial"/>
              </a:rPr>
              <a:t>m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3" dirty="0">
                <a:latin typeface="Arial"/>
                <a:cs typeface="Arial"/>
              </a:rPr>
              <a:t>t</a:t>
            </a:r>
            <a:r>
              <a:rPr sz="375" spc="7" dirty="0">
                <a:latin typeface="Arial"/>
                <a:cs typeface="Arial"/>
              </a:rPr>
              <a:t>er</a:t>
            </a:r>
            <a:r>
              <a:rPr sz="375" spc="3" dirty="0">
                <a:latin typeface="Arial"/>
                <a:cs typeface="Arial"/>
              </a:rPr>
              <a:t> (</a:t>
            </a:r>
            <a:r>
              <a:rPr sz="375" spc="10" dirty="0">
                <a:latin typeface="Arial"/>
                <a:cs typeface="Arial"/>
              </a:rPr>
              <a:t>FA)</a:t>
            </a:r>
            <a:r>
              <a:rPr sz="375" spc="7" dirty="0">
                <a:latin typeface="Arial"/>
                <a:cs typeface="Arial"/>
              </a:rPr>
              <a:t> Cour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10" dirty="0">
                <a:latin typeface="Arial"/>
                <a:cs typeface="Arial"/>
              </a:rPr>
              <a:t>e</a:t>
            </a:r>
            <a:r>
              <a:rPr sz="375" spc="7" dirty="0">
                <a:latin typeface="Arial"/>
                <a:cs typeface="Arial"/>
              </a:rPr>
              <a:t> on</a:t>
            </a:r>
            <a:r>
              <a:rPr sz="375" spc="-7" dirty="0">
                <a:latin typeface="Arial"/>
                <a:cs typeface="Arial"/>
              </a:rPr>
              <a:t>l</a:t>
            </a:r>
            <a:r>
              <a:rPr sz="375" spc="10" dirty="0">
                <a:latin typeface="Arial"/>
                <a:cs typeface="Arial"/>
              </a:rPr>
              <a:t>y</a:t>
            </a:r>
            <a:r>
              <a:rPr sz="375" spc="-3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o</a:t>
            </a:r>
            <a:r>
              <a:rPr sz="375" spc="3" dirty="0">
                <a:latin typeface="Arial"/>
                <a:cs typeface="Arial"/>
              </a:rPr>
              <a:t>ff</a:t>
            </a:r>
            <a:r>
              <a:rPr sz="375" spc="7" dirty="0">
                <a:latin typeface="Arial"/>
                <a:cs typeface="Arial"/>
              </a:rPr>
              <a:t>er o</a:t>
            </a:r>
            <a:r>
              <a:rPr sz="375" spc="10" dirty="0">
                <a:latin typeface="Arial"/>
                <a:cs typeface="Arial"/>
              </a:rPr>
              <a:t>n</a:t>
            </a:r>
            <a:r>
              <a:rPr sz="375" spc="7" dirty="0">
                <a:latin typeface="Arial"/>
                <a:cs typeface="Arial"/>
              </a:rPr>
              <a:t> </a:t>
            </a:r>
            <a:r>
              <a:rPr sz="375" spc="13" dirty="0">
                <a:latin typeface="Arial"/>
                <a:cs typeface="Arial"/>
              </a:rPr>
              <a:t>F</a:t>
            </a:r>
            <a:r>
              <a:rPr sz="375" spc="7" dirty="0">
                <a:latin typeface="Arial"/>
                <a:cs typeface="Arial"/>
              </a:rPr>
              <a:t>a</a:t>
            </a:r>
            <a:r>
              <a:rPr sz="375" spc="-7" dirty="0">
                <a:latin typeface="Arial"/>
                <a:cs typeface="Arial"/>
              </a:rPr>
              <a:t>l</a:t>
            </a:r>
            <a:r>
              <a:rPr sz="375" spc="3" dirty="0">
                <a:latin typeface="Arial"/>
                <a:cs typeface="Arial"/>
              </a:rPr>
              <a:t>l</a:t>
            </a:r>
            <a:r>
              <a:rPr sz="375" dirty="0">
                <a:latin typeface="Arial"/>
                <a:cs typeface="Arial"/>
              </a:rPr>
              <a:t> 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10" dirty="0">
                <a:latin typeface="Arial"/>
                <a:cs typeface="Arial"/>
              </a:rPr>
              <a:t>m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3" dirty="0">
                <a:latin typeface="Arial"/>
                <a:cs typeface="Arial"/>
              </a:rPr>
              <a:t>t</a:t>
            </a:r>
            <a:r>
              <a:rPr sz="375" spc="7" dirty="0">
                <a:latin typeface="Arial"/>
                <a:cs typeface="Arial"/>
              </a:rPr>
              <a:t>er</a:t>
            </a:r>
            <a:endParaRPr sz="375">
              <a:latin typeface="Arial"/>
              <a:cs typeface="Arial"/>
            </a:endParaRPr>
          </a:p>
          <a:p>
            <a:pPr marR="3463" algn="r">
              <a:spcBef>
                <a:spcPts val="106"/>
              </a:spcBef>
              <a:tabLst>
                <a:tab pos="185729" algn="l"/>
                <a:tab pos="1276721" algn="l"/>
                <a:tab pos="2131333" algn="l"/>
                <a:tab pos="2352562" algn="l"/>
                <a:tab pos="2538724" algn="l"/>
              </a:tabLst>
            </a:pPr>
            <a:r>
              <a:rPr sz="443" b="1" dirty="0">
                <a:latin typeface="Arial"/>
                <a:cs typeface="Arial"/>
              </a:rPr>
              <a:t>GR	H</a:t>
            </a:r>
            <a:r>
              <a:rPr sz="443" b="1" spc="-24" dirty="0">
                <a:latin typeface="Arial"/>
                <a:cs typeface="Arial"/>
              </a:rPr>
              <a:t>A</a:t>
            </a:r>
            <a:r>
              <a:rPr sz="443" b="1" dirty="0">
                <a:latin typeface="Arial"/>
                <a:cs typeface="Arial"/>
              </a:rPr>
              <a:t>S  </a:t>
            </a:r>
            <a:r>
              <a:rPr sz="443" b="1" spc="-17" dirty="0">
                <a:latin typeface="Arial"/>
                <a:cs typeface="Arial"/>
              </a:rPr>
              <a:t> </a:t>
            </a:r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NEEDS	</a:t>
            </a:r>
            <a:r>
              <a:rPr sz="375" b="1" spc="-3" dirty="0">
                <a:latin typeface="Arial"/>
                <a:cs typeface="Arial"/>
              </a:rPr>
              <a:t>I</a:t>
            </a:r>
            <a:r>
              <a:rPr sz="375" b="1" spc="3" dirty="0">
                <a:latin typeface="Arial"/>
                <a:cs typeface="Arial"/>
              </a:rPr>
              <a:t>te</a:t>
            </a:r>
            <a:r>
              <a:rPr sz="375" b="1" spc="10" dirty="0">
                <a:latin typeface="Arial"/>
                <a:cs typeface="Arial"/>
              </a:rPr>
              <a:t>ms</a:t>
            </a:r>
            <a:r>
              <a:rPr sz="375" b="1" dirty="0">
                <a:latin typeface="Arial"/>
                <a:cs typeface="Arial"/>
              </a:rPr>
              <a:t>   </a:t>
            </a:r>
            <a:r>
              <a:rPr sz="375" b="1" spc="37" dirty="0">
                <a:latin typeface="Arial"/>
                <a:cs typeface="Arial"/>
              </a:rPr>
              <a:t> </a:t>
            </a:r>
            <a:r>
              <a:rPr sz="375" b="1" spc="13" dirty="0">
                <a:latin typeface="Arial"/>
                <a:cs typeface="Arial"/>
              </a:rPr>
              <a:t>Sub</a:t>
            </a:r>
            <a:r>
              <a:rPr sz="375" b="1" spc="-3" dirty="0">
                <a:latin typeface="Arial"/>
                <a:cs typeface="Arial"/>
              </a:rPr>
              <a:t>j</a:t>
            </a:r>
            <a:r>
              <a:rPr sz="375" b="1" spc="7" dirty="0">
                <a:latin typeface="Arial"/>
                <a:cs typeface="Arial"/>
              </a:rPr>
              <a:t>ect</a:t>
            </a:r>
            <a:r>
              <a:rPr sz="375" b="1" spc="10" dirty="0">
                <a:latin typeface="Arial"/>
                <a:cs typeface="Arial"/>
              </a:rPr>
              <a:t>s</a:t>
            </a:r>
            <a:r>
              <a:rPr sz="375" b="1" dirty="0">
                <a:latin typeface="Arial"/>
                <a:cs typeface="Arial"/>
              </a:rPr>
              <a:t>	</a:t>
            </a:r>
            <a:r>
              <a:rPr sz="443" b="1" dirty="0">
                <a:latin typeface="Arial"/>
                <a:cs typeface="Arial"/>
              </a:rPr>
              <a:t>SEM	GR	H</a:t>
            </a:r>
            <a:r>
              <a:rPr sz="443" b="1" spc="-24" dirty="0">
                <a:latin typeface="Arial"/>
                <a:cs typeface="Arial"/>
              </a:rPr>
              <a:t>A</a:t>
            </a:r>
            <a:r>
              <a:rPr sz="443" b="1" dirty="0">
                <a:latin typeface="Arial"/>
                <a:cs typeface="Arial"/>
              </a:rPr>
              <a:t>S  </a:t>
            </a:r>
            <a:r>
              <a:rPr sz="443" b="1" spc="-17" dirty="0">
                <a:latin typeface="Arial"/>
                <a:cs typeface="Arial"/>
              </a:rPr>
              <a:t> </a:t>
            </a:r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NEEDS</a:t>
            </a:r>
            <a:endParaRPr sz="443">
              <a:latin typeface="Arial"/>
              <a:cs typeface="Arial"/>
            </a:endParaRPr>
          </a:p>
          <a:p>
            <a:pPr marL="775385">
              <a:spcBef>
                <a:spcPts val="222"/>
              </a:spcBef>
            </a:pPr>
            <a:r>
              <a:rPr sz="375" b="1" spc="13" dirty="0">
                <a:solidFill>
                  <a:srgbClr val="0000FF"/>
                </a:solidFill>
                <a:latin typeface="Arial"/>
                <a:cs typeface="Arial"/>
              </a:rPr>
              <a:t>C    </a:t>
            </a:r>
            <a:r>
              <a:rPr sz="375" b="1" spc="7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375" b="1" u="sng" spc="17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375" b="1" u="sng" spc="7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375" b="1" u="sng" spc="-3" dirty="0">
                <a:solidFill>
                  <a:srgbClr val="0000FF"/>
                </a:solidFill>
                <a:latin typeface="Arial"/>
                <a:cs typeface="Arial"/>
              </a:rPr>
              <a:t>j</a:t>
            </a:r>
            <a:r>
              <a:rPr sz="375" b="1" u="sng" spc="10" dirty="0">
                <a:solidFill>
                  <a:srgbClr val="0000FF"/>
                </a:solidFill>
                <a:latin typeface="Arial"/>
                <a:cs typeface="Arial"/>
              </a:rPr>
              <a:t>or</a:t>
            </a:r>
            <a:r>
              <a:rPr sz="375" b="1" u="sng" spc="3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375" b="1" u="sng" spc="10" dirty="0">
                <a:solidFill>
                  <a:srgbClr val="0000FF"/>
                </a:solidFill>
                <a:latin typeface="Arial"/>
                <a:cs typeface="Arial"/>
              </a:rPr>
              <a:t>Cour</a:t>
            </a:r>
            <a:r>
              <a:rPr sz="375" b="1" u="sng" spc="7" dirty="0">
                <a:solidFill>
                  <a:srgbClr val="0000FF"/>
                </a:solidFill>
                <a:latin typeface="Arial"/>
                <a:cs typeface="Arial"/>
              </a:rPr>
              <a:t>se</a:t>
            </a:r>
            <a:r>
              <a:rPr sz="375" b="1" u="sng" spc="1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endParaRPr sz="375">
              <a:latin typeface="Arial"/>
              <a:cs typeface="Arial"/>
            </a:endParaRPr>
          </a:p>
          <a:p>
            <a:pPr marL="760665">
              <a:spcBef>
                <a:spcPts val="235"/>
              </a:spcBef>
            </a:pPr>
            <a:r>
              <a:rPr sz="375" b="1" spc="10" dirty="0">
                <a:latin typeface="Arial"/>
                <a:cs typeface="Arial"/>
              </a:rPr>
              <a:t>C1</a:t>
            </a:r>
            <a:r>
              <a:rPr sz="375" b="1" dirty="0">
                <a:latin typeface="Arial"/>
                <a:cs typeface="Arial"/>
              </a:rPr>
              <a:t>   </a:t>
            </a:r>
            <a:r>
              <a:rPr sz="375" b="1" spc="7" dirty="0">
                <a:latin typeface="Arial"/>
                <a:cs typeface="Arial"/>
              </a:rPr>
              <a:t> </a:t>
            </a:r>
            <a:r>
              <a:rPr sz="375" b="1" spc="17" dirty="0">
                <a:latin typeface="Arial"/>
                <a:cs typeface="Arial"/>
              </a:rPr>
              <a:t>M</a:t>
            </a:r>
            <a:r>
              <a:rPr sz="375" b="1" spc="7" dirty="0">
                <a:latin typeface="Arial"/>
                <a:cs typeface="Arial"/>
              </a:rPr>
              <a:t>a</a:t>
            </a:r>
            <a:r>
              <a:rPr sz="375" b="1" spc="-3" dirty="0">
                <a:latin typeface="Arial"/>
                <a:cs typeface="Arial"/>
              </a:rPr>
              <a:t>j</a:t>
            </a:r>
            <a:r>
              <a:rPr sz="375" b="1" spc="10" dirty="0">
                <a:latin typeface="Arial"/>
                <a:cs typeface="Arial"/>
              </a:rPr>
              <a:t>or</a:t>
            </a:r>
            <a:r>
              <a:rPr sz="375" b="1" spc="7" dirty="0">
                <a:latin typeface="Arial"/>
                <a:cs typeface="Arial"/>
              </a:rPr>
              <a:t> </a:t>
            </a:r>
            <a:r>
              <a:rPr sz="375" b="1" spc="10" dirty="0">
                <a:latin typeface="Arial"/>
                <a:cs typeface="Arial"/>
              </a:rPr>
              <a:t>Re</a:t>
            </a:r>
            <a:r>
              <a:rPr sz="375" b="1" spc="13" dirty="0">
                <a:latin typeface="Arial"/>
                <a:cs typeface="Arial"/>
              </a:rPr>
              <a:t>qu</a:t>
            </a:r>
            <a:r>
              <a:rPr sz="375" b="1" spc="7" dirty="0">
                <a:latin typeface="Arial"/>
                <a:cs typeface="Arial"/>
              </a:rPr>
              <a:t>ire</a:t>
            </a:r>
            <a:r>
              <a:rPr sz="375" b="1" spc="10" dirty="0">
                <a:latin typeface="Arial"/>
                <a:cs typeface="Arial"/>
              </a:rPr>
              <a:t>m</a:t>
            </a:r>
            <a:r>
              <a:rPr sz="375" b="1" spc="7" dirty="0">
                <a:latin typeface="Arial"/>
                <a:cs typeface="Arial"/>
              </a:rPr>
              <a:t>e</a:t>
            </a:r>
            <a:r>
              <a:rPr sz="375" b="1" spc="13" dirty="0">
                <a:latin typeface="Arial"/>
                <a:cs typeface="Arial"/>
              </a:rPr>
              <a:t>n</a:t>
            </a:r>
            <a:r>
              <a:rPr sz="375" b="1" spc="3" dirty="0">
                <a:latin typeface="Arial"/>
                <a:cs typeface="Arial"/>
              </a:rPr>
              <a:t>t</a:t>
            </a:r>
            <a:r>
              <a:rPr sz="375" b="1" spc="10" dirty="0">
                <a:latin typeface="Arial"/>
                <a:cs typeface="Arial"/>
              </a:rPr>
              <a:t>s</a:t>
            </a:r>
            <a:endParaRPr sz="375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76155" y="1568120"/>
            <a:ext cx="430357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b="1" spc="10" dirty="0">
                <a:latin typeface="Arial"/>
                <a:cs typeface="Arial"/>
              </a:rPr>
              <a:t>A1</a:t>
            </a:r>
            <a:r>
              <a:rPr sz="375" b="1" dirty="0">
                <a:latin typeface="Arial"/>
                <a:cs typeface="Arial"/>
              </a:rPr>
              <a:t>  </a:t>
            </a:r>
            <a:r>
              <a:rPr sz="375" b="1" spc="13" dirty="0">
                <a:latin typeface="Arial"/>
                <a:cs typeface="Arial"/>
              </a:rPr>
              <a:t> </a:t>
            </a:r>
            <a:r>
              <a:rPr sz="375" b="1" spc="17" dirty="0">
                <a:latin typeface="Arial"/>
                <a:cs typeface="Arial"/>
              </a:rPr>
              <a:t>M</a:t>
            </a:r>
            <a:r>
              <a:rPr sz="375" b="1" spc="3" dirty="0">
                <a:latin typeface="Arial"/>
                <a:cs typeface="Arial"/>
              </a:rPr>
              <a:t>at</a:t>
            </a:r>
            <a:r>
              <a:rPr sz="375" b="1" spc="13" dirty="0">
                <a:latin typeface="Arial"/>
                <a:cs typeface="Arial"/>
              </a:rPr>
              <a:t>h</a:t>
            </a:r>
            <a:r>
              <a:rPr sz="375" b="1" spc="7" dirty="0">
                <a:latin typeface="Arial"/>
                <a:cs typeface="Arial"/>
              </a:rPr>
              <a:t>e</a:t>
            </a:r>
            <a:r>
              <a:rPr sz="375" b="1" spc="10" dirty="0">
                <a:latin typeface="Arial"/>
                <a:cs typeface="Arial"/>
              </a:rPr>
              <a:t>m</a:t>
            </a:r>
            <a:r>
              <a:rPr sz="375" b="1" spc="3" dirty="0">
                <a:latin typeface="Arial"/>
                <a:cs typeface="Arial"/>
              </a:rPr>
              <a:t>ati</a:t>
            </a:r>
            <a:r>
              <a:rPr sz="375" b="1" spc="7" dirty="0">
                <a:latin typeface="Arial"/>
                <a:cs typeface="Arial"/>
              </a:rPr>
              <a:t>c</a:t>
            </a:r>
            <a:r>
              <a:rPr sz="375" b="1" spc="10" dirty="0">
                <a:latin typeface="Arial"/>
                <a:cs typeface="Arial"/>
              </a:rPr>
              <a:t>s</a:t>
            </a:r>
            <a:endParaRPr sz="375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82350" y="1650353"/>
            <a:ext cx="1382424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>
              <a:tabLst>
                <a:tab pos="1216976" algn="l"/>
              </a:tabLst>
            </a:pPr>
            <a:r>
              <a:rPr sz="375" spc="17" dirty="0">
                <a:latin typeface="Arial"/>
                <a:cs typeface="Arial"/>
              </a:rPr>
              <a:t>M</a:t>
            </a:r>
            <a:r>
              <a:rPr sz="375" spc="7" dirty="0">
                <a:latin typeface="Arial"/>
                <a:cs typeface="Arial"/>
              </a:rPr>
              <a:t>ath </a:t>
            </a:r>
            <a:r>
              <a:rPr sz="375" spc="13" dirty="0">
                <a:latin typeface="Arial"/>
                <a:cs typeface="Arial"/>
              </a:rPr>
              <a:t>P</a:t>
            </a:r>
            <a:r>
              <a:rPr sz="375" spc="7" dirty="0">
                <a:latin typeface="Arial"/>
                <a:cs typeface="Arial"/>
              </a:rPr>
              <a:t>rerequ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7" dirty="0">
                <a:latin typeface="Arial"/>
                <a:cs typeface="Arial"/>
              </a:rPr>
              <a:t>te</a:t>
            </a:r>
            <a:r>
              <a:rPr sz="375" dirty="0">
                <a:latin typeface="Arial"/>
                <a:cs typeface="Arial"/>
              </a:rPr>
              <a:t>	</a:t>
            </a:r>
            <a:r>
              <a:rPr sz="443" b="1" spc="-3" dirty="0">
                <a:latin typeface="Arial"/>
                <a:cs typeface="Arial"/>
              </a:rPr>
              <a:t>M</a:t>
            </a:r>
            <a:r>
              <a:rPr sz="443" b="1" dirty="0">
                <a:latin typeface="Arial"/>
                <a:cs typeface="Arial"/>
              </a:rPr>
              <a:t>E</a:t>
            </a:r>
            <a:r>
              <a:rPr sz="443" b="1" spc="10" dirty="0">
                <a:latin typeface="Arial"/>
                <a:cs typeface="Arial"/>
              </a:rPr>
              <a:t>T</a:t>
            </a:r>
            <a:r>
              <a:rPr sz="443" b="1" dirty="0">
                <a:latin typeface="Arial"/>
                <a:cs typeface="Arial"/>
              </a:rPr>
              <a:t>?</a:t>
            </a:r>
            <a:endParaRPr sz="443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64863" y="1645158"/>
            <a:ext cx="36368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dirty="0">
                <a:latin typeface="Arial"/>
                <a:cs typeface="Arial"/>
              </a:rPr>
              <a:t>-</a:t>
            </a:r>
            <a:endParaRPr sz="443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99922" y="1650353"/>
            <a:ext cx="1963449" cy="166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 marR="3463">
              <a:lnSpc>
                <a:spcPct val="129200"/>
              </a:lnSpc>
              <a:tabLst>
                <a:tab pos="1922659" algn="l"/>
              </a:tabLst>
            </a:pPr>
            <a:r>
              <a:rPr sz="375" spc="10" dirty="0">
                <a:latin typeface="Arial"/>
                <a:cs typeface="Arial"/>
              </a:rPr>
              <a:t>BIOL</a:t>
            </a:r>
            <a:r>
              <a:rPr sz="375" spc="7" dirty="0">
                <a:latin typeface="Arial"/>
                <a:cs typeface="Arial"/>
              </a:rPr>
              <a:t> 130</a:t>
            </a:r>
            <a:r>
              <a:rPr sz="375" spc="10" dirty="0">
                <a:latin typeface="Arial"/>
                <a:cs typeface="Arial"/>
              </a:rPr>
              <a:t>5</a:t>
            </a:r>
            <a:r>
              <a:rPr sz="375" spc="7" dirty="0">
                <a:latin typeface="Arial"/>
                <a:cs typeface="Arial"/>
              </a:rPr>
              <a:t> - </a:t>
            </a:r>
            <a:r>
              <a:rPr sz="375" spc="17" dirty="0">
                <a:latin typeface="Arial"/>
                <a:cs typeface="Arial"/>
              </a:rPr>
              <a:t>G</a:t>
            </a:r>
            <a:r>
              <a:rPr sz="375" spc="7" dirty="0">
                <a:latin typeface="Arial"/>
                <a:cs typeface="Arial"/>
              </a:rPr>
              <a:t>enera</a:t>
            </a:r>
            <a:r>
              <a:rPr sz="375" spc="3" dirty="0">
                <a:latin typeface="Arial"/>
                <a:cs typeface="Arial"/>
              </a:rPr>
              <a:t>l</a:t>
            </a:r>
            <a:r>
              <a:rPr sz="375" dirty="0">
                <a:latin typeface="Arial"/>
                <a:cs typeface="Arial"/>
              </a:rPr>
              <a:t> </a:t>
            </a:r>
            <a:r>
              <a:rPr sz="375" spc="13" dirty="0">
                <a:latin typeface="Arial"/>
                <a:cs typeface="Arial"/>
              </a:rPr>
              <a:t>B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7" dirty="0">
                <a:latin typeface="Arial"/>
                <a:cs typeface="Arial"/>
              </a:rPr>
              <a:t>o</a:t>
            </a:r>
            <a:r>
              <a:rPr sz="375" spc="-7" dirty="0">
                <a:latin typeface="Arial"/>
                <a:cs typeface="Arial"/>
              </a:rPr>
              <a:t>l</a:t>
            </a:r>
            <a:r>
              <a:rPr sz="375" spc="7" dirty="0">
                <a:latin typeface="Arial"/>
                <a:cs typeface="Arial"/>
              </a:rPr>
              <a:t>og</a:t>
            </a:r>
            <a:r>
              <a:rPr sz="375" spc="10" dirty="0">
                <a:latin typeface="Arial"/>
                <a:cs typeface="Arial"/>
              </a:rPr>
              <a:t>y</a:t>
            </a:r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 	3 </a:t>
            </a:r>
            <a:r>
              <a:rPr sz="375" spc="10" dirty="0">
                <a:latin typeface="Arial"/>
                <a:cs typeface="Arial"/>
              </a:rPr>
              <a:t>BIOL</a:t>
            </a:r>
            <a:r>
              <a:rPr sz="375" spc="7" dirty="0">
                <a:latin typeface="Arial"/>
                <a:cs typeface="Arial"/>
              </a:rPr>
              <a:t> 110</a:t>
            </a:r>
            <a:r>
              <a:rPr sz="375" spc="10" dirty="0">
                <a:latin typeface="Arial"/>
                <a:cs typeface="Arial"/>
              </a:rPr>
              <a:t>7</a:t>
            </a:r>
            <a:r>
              <a:rPr sz="375" spc="7" dirty="0">
                <a:latin typeface="Arial"/>
                <a:cs typeface="Arial"/>
              </a:rPr>
              <a:t> - </a:t>
            </a:r>
            <a:r>
              <a:rPr sz="375" spc="13" dirty="0">
                <a:latin typeface="Arial"/>
                <a:cs typeface="Arial"/>
              </a:rPr>
              <a:t>T</a:t>
            </a:r>
            <a:r>
              <a:rPr sz="375" spc="7" dirty="0">
                <a:latin typeface="Arial"/>
                <a:cs typeface="Arial"/>
              </a:rPr>
              <a:t>op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10" dirty="0">
                <a:latin typeface="Arial"/>
                <a:cs typeface="Arial"/>
              </a:rPr>
              <a:t>s</a:t>
            </a:r>
            <a:r>
              <a:rPr sz="375" spc="13" dirty="0">
                <a:latin typeface="Arial"/>
                <a:cs typeface="Arial"/>
              </a:rPr>
              <a:t> 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0" dirty="0">
                <a:latin typeface="Arial"/>
                <a:cs typeface="Arial"/>
              </a:rPr>
              <a:t>n</a:t>
            </a:r>
            <a:r>
              <a:rPr sz="375" spc="7" dirty="0">
                <a:latin typeface="Arial"/>
                <a:cs typeface="Arial"/>
              </a:rPr>
              <a:t> </a:t>
            </a:r>
            <a:r>
              <a:rPr sz="375" spc="10" dirty="0">
                <a:latin typeface="Arial"/>
                <a:cs typeface="Arial"/>
              </a:rPr>
              <a:t>St</a:t>
            </a:r>
            <a:r>
              <a:rPr sz="375" spc="7" dirty="0">
                <a:latin typeface="Arial"/>
                <a:cs typeface="Arial"/>
              </a:rPr>
              <a:t>ud</a:t>
            </a:r>
            <a:r>
              <a:rPr sz="375" spc="10" dirty="0">
                <a:latin typeface="Arial"/>
                <a:cs typeface="Arial"/>
              </a:rPr>
              <a:t>y</a:t>
            </a:r>
            <a:r>
              <a:rPr sz="375" spc="-3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o</a:t>
            </a:r>
            <a:r>
              <a:rPr sz="375" spc="3" dirty="0">
                <a:latin typeface="Arial"/>
                <a:cs typeface="Arial"/>
              </a:rPr>
              <a:t>f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L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7" dirty="0">
                <a:latin typeface="Arial"/>
                <a:cs typeface="Arial"/>
              </a:rPr>
              <a:t>fe </a:t>
            </a:r>
            <a:r>
              <a:rPr sz="375" spc="3" dirty="0">
                <a:latin typeface="Arial"/>
                <a:cs typeface="Arial"/>
              </a:rPr>
              <a:t>I</a:t>
            </a:r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 	1</a:t>
            </a:r>
            <a:endParaRPr sz="443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82350" y="1742689"/>
            <a:ext cx="555913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spc="13" dirty="0">
                <a:latin typeface="Arial"/>
                <a:cs typeface="Arial"/>
              </a:rPr>
              <a:t>MATH</a:t>
            </a:r>
            <a:r>
              <a:rPr sz="375" spc="7" dirty="0">
                <a:latin typeface="Arial"/>
                <a:cs typeface="Arial"/>
              </a:rPr>
              <a:t> 141</a:t>
            </a:r>
            <a:r>
              <a:rPr sz="375" spc="10" dirty="0">
                <a:latin typeface="Arial"/>
                <a:cs typeface="Arial"/>
              </a:rPr>
              <a:t>1</a:t>
            </a:r>
            <a:r>
              <a:rPr sz="375" spc="7" dirty="0">
                <a:latin typeface="Arial"/>
                <a:cs typeface="Arial"/>
              </a:rPr>
              <a:t> - </a:t>
            </a:r>
            <a:r>
              <a:rPr sz="375" spc="10" dirty="0">
                <a:latin typeface="Arial"/>
                <a:cs typeface="Arial"/>
              </a:rPr>
              <a:t>Ca</a:t>
            </a:r>
            <a:r>
              <a:rPr sz="375" spc="-7" dirty="0">
                <a:latin typeface="Arial"/>
                <a:cs typeface="Arial"/>
              </a:rPr>
              <a:t>l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7" dirty="0">
                <a:latin typeface="Arial"/>
                <a:cs typeface="Arial"/>
              </a:rPr>
              <a:t>u</a:t>
            </a:r>
            <a:r>
              <a:rPr sz="375" spc="-7" dirty="0">
                <a:latin typeface="Arial"/>
                <a:cs typeface="Arial"/>
              </a:rPr>
              <a:t>l</a:t>
            </a:r>
            <a:r>
              <a:rPr sz="375" spc="7" dirty="0">
                <a:latin typeface="Arial"/>
                <a:cs typeface="Arial"/>
              </a:rPr>
              <a:t>u</a:t>
            </a:r>
            <a:r>
              <a:rPr sz="375" spc="10" dirty="0">
                <a:latin typeface="Arial"/>
                <a:cs typeface="Arial"/>
              </a:rPr>
              <a:t>s</a:t>
            </a:r>
            <a:r>
              <a:rPr sz="375" spc="13" dirty="0">
                <a:latin typeface="Arial"/>
                <a:cs typeface="Arial"/>
              </a:rPr>
              <a:t> </a:t>
            </a:r>
            <a:r>
              <a:rPr sz="375" spc="3" dirty="0">
                <a:latin typeface="Arial"/>
                <a:cs typeface="Arial"/>
              </a:rPr>
              <a:t>I</a:t>
            </a:r>
            <a:endParaRPr sz="375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61252" y="1737637"/>
            <a:ext cx="49357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443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99922" y="1824921"/>
            <a:ext cx="1963449" cy="166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 marR="3463">
              <a:lnSpc>
                <a:spcPct val="129200"/>
              </a:lnSpc>
              <a:tabLst>
                <a:tab pos="1922659" algn="l"/>
              </a:tabLst>
            </a:pPr>
            <a:r>
              <a:rPr sz="375" spc="10" dirty="0">
                <a:latin typeface="Arial"/>
                <a:cs typeface="Arial"/>
              </a:rPr>
              <a:t>BIOL</a:t>
            </a:r>
            <a:r>
              <a:rPr sz="375" spc="7" dirty="0">
                <a:latin typeface="Arial"/>
                <a:cs typeface="Arial"/>
              </a:rPr>
              <a:t> 130</a:t>
            </a:r>
            <a:r>
              <a:rPr sz="375" spc="10" dirty="0">
                <a:latin typeface="Arial"/>
                <a:cs typeface="Arial"/>
              </a:rPr>
              <a:t>6</a:t>
            </a:r>
            <a:r>
              <a:rPr sz="375" spc="7" dirty="0">
                <a:latin typeface="Arial"/>
                <a:cs typeface="Arial"/>
              </a:rPr>
              <a:t> - </a:t>
            </a:r>
            <a:r>
              <a:rPr sz="375" spc="17" dirty="0">
                <a:latin typeface="Arial"/>
                <a:cs typeface="Arial"/>
              </a:rPr>
              <a:t>O</a:t>
            </a:r>
            <a:r>
              <a:rPr sz="375" dirty="0">
                <a:latin typeface="Arial"/>
                <a:cs typeface="Arial"/>
              </a:rPr>
              <a:t>r</a:t>
            </a:r>
            <a:r>
              <a:rPr sz="375" spc="7" dirty="0">
                <a:latin typeface="Arial"/>
                <a:cs typeface="Arial"/>
              </a:rPr>
              <a:t>gan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10" dirty="0">
                <a:latin typeface="Arial"/>
                <a:cs typeface="Arial"/>
              </a:rPr>
              <a:t>m</a:t>
            </a:r>
            <a:r>
              <a:rPr sz="375" spc="7" dirty="0">
                <a:latin typeface="Arial"/>
                <a:cs typeface="Arial"/>
              </a:rPr>
              <a:t>a</a:t>
            </a:r>
            <a:r>
              <a:rPr sz="375" spc="3" dirty="0">
                <a:latin typeface="Arial"/>
                <a:cs typeface="Arial"/>
              </a:rPr>
              <a:t>l</a:t>
            </a:r>
            <a:r>
              <a:rPr sz="375" dirty="0">
                <a:latin typeface="Arial"/>
                <a:cs typeface="Arial"/>
              </a:rPr>
              <a:t> </a:t>
            </a:r>
            <a:r>
              <a:rPr sz="375" spc="13" dirty="0">
                <a:latin typeface="Arial"/>
                <a:cs typeface="Arial"/>
              </a:rPr>
              <a:t>B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7" dirty="0">
                <a:latin typeface="Arial"/>
                <a:cs typeface="Arial"/>
              </a:rPr>
              <a:t>o</a:t>
            </a:r>
            <a:r>
              <a:rPr sz="375" spc="-7" dirty="0">
                <a:latin typeface="Arial"/>
                <a:cs typeface="Arial"/>
              </a:rPr>
              <a:t>l</a:t>
            </a:r>
            <a:r>
              <a:rPr sz="375" spc="7" dirty="0">
                <a:latin typeface="Arial"/>
                <a:cs typeface="Arial"/>
              </a:rPr>
              <a:t>og</a:t>
            </a:r>
            <a:r>
              <a:rPr sz="375" spc="10" dirty="0">
                <a:latin typeface="Arial"/>
                <a:cs typeface="Arial"/>
              </a:rPr>
              <a:t>y</a:t>
            </a:r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 	3 </a:t>
            </a:r>
            <a:r>
              <a:rPr sz="375" spc="10" dirty="0">
                <a:latin typeface="Arial"/>
                <a:cs typeface="Arial"/>
              </a:rPr>
              <a:t>BIOL</a:t>
            </a:r>
            <a:r>
              <a:rPr sz="375" spc="7" dirty="0">
                <a:latin typeface="Arial"/>
                <a:cs typeface="Arial"/>
              </a:rPr>
              <a:t> 110</a:t>
            </a:r>
            <a:r>
              <a:rPr sz="375" spc="10" dirty="0">
                <a:latin typeface="Arial"/>
                <a:cs typeface="Arial"/>
              </a:rPr>
              <a:t>8</a:t>
            </a:r>
            <a:r>
              <a:rPr sz="375" spc="7" dirty="0">
                <a:latin typeface="Arial"/>
                <a:cs typeface="Arial"/>
              </a:rPr>
              <a:t> - </a:t>
            </a:r>
            <a:r>
              <a:rPr sz="375" spc="17" dirty="0">
                <a:latin typeface="Arial"/>
                <a:cs typeface="Arial"/>
              </a:rPr>
              <a:t>O</a:t>
            </a:r>
            <a:r>
              <a:rPr sz="375" dirty="0">
                <a:latin typeface="Arial"/>
                <a:cs typeface="Arial"/>
              </a:rPr>
              <a:t>r</a:t>
            </a:r>
            <a:r>
              <a:rPr sz="375" spc="7" dirty="0">
                <a:latin typeface="Arial"/>
                <a:cs typeface="Arial"/>
              </a:rPr>
              <a:t>gan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10" dirty="0">
                <a:latin typeface="Arial"/>
                <a:cs typeface="Arial"/>
              </a:rPr>
              <a:t>m</a:t>
            </a:r>
            <a:r>
              <a:rPr sz="375" spc="7" dirty="0">
                <a:latin typeface="Arial"/>
                <a:cs typeface="Arial"/>
              </a:rPr>
              <a:t>a</a:t>
            </a:r>
            <a:r>
              <a:rPr sz="375" spc="3" dirty="0">
                <a:latin typeface="Arial"/>
                <a:cs typeface="Arial"/>
              </a:rPr>
              <a:t>l</a:t>
            </a:r>
            <a:r>
              <a:rPr sz="375" dirty="0">
                <a:latin typeface="Arial"/>
                <a:cs typeface="Arial"/>
              </a:rPr>
              <a:t> </a:t>
            </a:r>
            <a:r>
              <a:rPr sz="375" spc="13" dirty="0">
                <a:latin typeface="Arial"/>
                <a:cs typeface="Arial"/>
              </a:rPr>
              <a:t>B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7" dirty="0">
                <a:latin typeface="Arial"/>
                <a:cs typeface="Arial"/>
              </a:rPr>
              <a:t>o</a:t>
            </a:r>
            <a:r>
              <a:rPr sz="375" spc="-7" dirty="0">
                <a:latin typeface="Arial"/>
                <a:cs typeface="Arial"/>
              </a:rPr>
              <a:t>l</a:t>
            </a:r>
            <a:r>
              <a:rPr sz="375" spc="7" dirty="0">
                <a:latin typeface="Arial"/>
                <a:cs typeface="Arial"/>
              </a:rPr>
              <a:t>og</a:t>
            </a:r>
            <a:r>
              <a:rPr sz="375" spc="10" dirty="0">
                <a:latin typeface="Arial"/>
                <a:cs typeface="Arial"/>
              </a:rPr>
              <a:t>y</a:t>
            </a:r>
            <a:r>
              <a:rPr sz="375" spc="-3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La</a:t>
            </a:r>
            <a:r>
              <a:rPr sz="375" spc="10" dirty="0">
                <a:latin typeface="Arial"/>
                <a:cs typeface="Arial"/>
              </a:rPr>
              <a:t>b</a:t>
            </a:r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 	1</a:t>
            </a:r>
            <a:endParaRPr sz="443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76155" y="1914138"/>
            <a:ext cx="1277216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b="1" spc="10" dirty="0">
                <a:latin typeface="Arial"/>
                <a:cs typeface="Arial"/>
              </a:rPr>
              <a:t>A2</a:t>
            </a:r>
            <a:r>
              <a:rPr sz="375" b="1" dirty="0">
                <a:latin typeface="Arial"/>
                <a:cs typeface="Arial"/>
              </a:rPr>
              <a:t>  </a:t>
            </a:r>
            <a:r>
              <a:rPr sz="375" b="1" spc="13" dirty="0">
                <a:latin typeface="Arial"/>
                <a:cs typeface="Arial"/>
              </a:rPr>
              <a:t> </a:t>
            </a:r>
            <a:r>
              <a:rPr sz="562" b="1" spc="10" baseline="5050" dirty="0">
                <a:latin typeface="Arial"/>
                <a:cs typeface="Arial"/>
              </a:rPr>
              <a:t>Li</a:t>
            </a:r>
            <a:r>
              <a:rPr sz="562" b="1" spc="5" baseline="5050" dirty="0">
                <a:latin typeface="Arial"/>
                <a:cs typeface="Arial"/>
              </a:rPr>
              <a:t>f</a:t>
            </a:r>
            <a:r>
              <a:rPr sz="562" b="1" spc="15" baseline="5050" dirty="0">
                <a:latin typeface="Arial"/>
                <a:cs typeface="Arial"/>
              </a:rPr>
              <a:t>e</a:t>
            </a:r>
            <a:r>
              <a:rPr sz="562" b="1" spc="10" baseline="5050" dirty="0">
                <a:latin typeface="Arial"/>
                <a:cs typeface="Arial"/>
              </a:rPr>
              <a:t> a</a:t>
            </a:r>
            <a:r>
              <a:rPr sz="562" b="1" spc="20" baseline="5050" dirty="0">
                <a:latin typeface="Arial"/>
                <a:cs typeface="Arial"/>
              </a:rPr>
              <a:t>nd</a:t>
            </a:r>
            <a:r>
              <a:rPr sz="562" b="1" spc="15" baseline="5050" dirty="0">
                <a:latin typeface="Arial"/>
                <a:cs typeface="Arial"/>
              </a:rPr>
              <a:t> </a:t>
            </a:r>
            <a:r>
              <a:rPr sz="562" b="1" spc="20" baseline="5050" dirty="0">
                <a:latin typeface="Arial"/>
                <a:cs typeface="Arial"/>
              </a:rPr>
              <a:t>Ph</a:t>
            </a:r>
            <a:r>
              <a:rPr sz="562" b="1" spc="10" baseline="5050" dirty="0">
                <a:latin typeface="Arial"/>
                <a:cs typeface="Arial"/>
              </a:rPr>
              <a:t>ys</a:t>
            </a:r>
            <a:r>
              <a:rPr sz="562" b="1" spc="5" baseline="5050" dirty="0">
                <a:latin typeface="Arial"/>
                <a:cs typeface="Arial"/>
              </a:rPr>
              <a:t>i</a:t>
            </a:r>
            <a:r>
              <a:rPr sz="562" b="1" spc="10" baseline="5050" dirty="0">
                <a:latin typeface="Arial"/>
                <a:cs typeface="Arial"/>
              </a:rPr>
              <a:t>ca</a:t>
            </a:r>
            <a:r>
              <a:rPr sz="562" b="1" spc="5" baseline="5050" dirty="0">
                <a:latin typeface="Arial"/>
                <a:cs typeface="Arial"/>
              </a:rPr>
              <a:t>l</a:t>
            </a:r>
            <a:r>
              <a:rPr sz="562" b="1" spc="15" baseline="5050" dirty="0">
                <a:latin typeface="Arial"/>
                <a:cs typeface="Arial"/>
              </a:rPr>
              <a:t> </a:t>
            </a:r>
            <a:r>
              <a:rPr sz="562" b="1" spc="20" baseline="5050" dirty="0">
                <a:latin typeface="Arial"/>
                <a:cs typeface="Arial"/>
              </a:rPr>
              <a:t>S</a:t>
            </a:r>
            <a:r>
              <a:rPr sz="562" b="1" spc="10" baseline="5050" dirty="0">
                <a:latin typeface="Arial"/>
                <a:cs typeface="Arial"/>
              </a:rPr>
              <a:t>c</a:t>
            </a:r>
            <a:r>
              <a:rPr sz="562" b="1" spc="5" baseline="5050" dirty="0">
                <a:latin typeface="Arial"/>
                <a:cs typeface="Arial"/>
              </a:rPr>
              <a:t>i</a:t>
            </a:r>
            <a:r>
              <a:rPr sz="562" b="1" spc="10" baseline="5050" dirty="0">
                <a:latin typeface="Arial"/>
                <a:cs typeface="Arial"/>
              </a:rPr>
              <a:t>e</a:t>
            </a:r>
            <a:r>
              <a:rPr sz="562" b="1" spc="20" baseline="5050" dirty="0">
                <a:latin typeface="Arial"/>
                <a:cs typeface="Arial"/>
              </a:rPr>
              <a:t>n</a:t>
            </a:r>
            <a:r>
              <a:rPr sz="562" b="1" spc="10" baseline="5050" dirty="0">
                <a:latin typeface="Arial"/>
                <a:cs typeface="Arial"/>
              </a:rPr>
              <a:t>ce</a:t>
            </a:r>
            <a:r>
              <a:rPr sz="562" b="1" spc="15" baseline="5050" dirty="0">
                <a:latin typeface="Arial"/>
                <a:cs typeface="Arial"/>
              </a:rPr>
              <a:t>s</a:t>
            </a:r>
            <a:r>
              <a:rPr sz="562" b="1" baseline="5050" dirty="0">
                <a:latin typeface="Arial"/>
                <a:cs typeface="Arial"/>
              </a:rPr>
              <a:t> </a:t>
            </a:r>
            <a:r>
              <a:rPr sz="562" b="1" spc="25" baseline="5050" dirty="0">
                <a:latin typeface="Arial"/>
                <a:cs typeface="Arial"/>
              </a:rPr>
              <a:t> </a:t>
            </a:r>
            <a:r>
              <a:rPr sz="562" b="1" spc="10" baseline="5050" dirty="0">
                <a:latin typeface="Arial"/>
                <a:cs typeface="Arial"/>
              </a:rPr>
              <a:t>-</a:t>
            </a:r>
            <a:r>
              <a:rPr sz="562" b="1" spc="15" baseline="5050" dirty="0">
                <a:latin typeface="Arial"/>
                <a:cs typeface="Arial"/>
              </a:rPr>
              <a:t> </a:t>
            </a:r>
            <a:r>
              <a:rPr sz="562" spc="20" baseline="5050" dirty="0">
                <a:latin typeface="Arial"/>
                <a:cs typeface="Arial"/>
              </a:rPr>
              <a:t>c</a:t>
            </a:r>
            <a:r>
              <a:rPr sz="562" spc="10" baseline="5050" dirty="0">
                <a:latin typeface="Arial"/>
                <a:cs typeface="Arial"/>
              </a:rPr>
              <a:t>hoo</a:t>
            </a:r>
            <a:r>
              <a:rPr sz="562" spc="20" baseline="5050" dirty="0">
                <a:latin typeface="Arial"/>
                <a:cs typeface="Arial"/>
              </a:rPr>
              <a:t>s</a:t>
            </a:r>
            <a:r>
              <a:rPr sz="562" spc="15" baseline="5050" dirty="0">
                <a:latin typeface="Arial"/>
                <a:cs typeface="Arial"/>
              </a:rPr>
              <a:t>e</a:t>
            </a:r>
            <a:r>
              <a:rPr sz="562" spc="10" baseline="5050" dirty="0">
                <a:latin typeface="Arial"/>
                <a:cs typeface="Arial"/>
              </a:rPr>
              <a:t> </a:t>
            </a:r>
            <a:r>
              <a:rPr sz="562" spc="15" baseline="5050" dirty="0">
                <a:latin typeface="Arial"/>
                <a:cs typeface="Arial"/>
              </a:rPr>
              <a:t>a</a:t>
            </a:r>
            <a:r>
              <a:rPr sz="562" spc="10" baseline="5050" dirty="0">
                <a:latin typeface="Arial"/>
                <a:cs typeface="Arial"/>
              </a:rPr>
              <a:t> </a:t>
            </a:r>
            <a:r>
              <a:rPr sz="562" spc="20" baseline="5050" dirty="0">
                <a:latin typeface="Arial"/>
                <a:cs typeface="Arial"/>
              </a:rPr>
              <a:t>s</a:t>
            </a:r>
            <a:r>
              <a:rPr sz="562" spc="10" baseline="5050" dirty="0">
                <a:latin typeface="Arial"/>
                <a:cs typeface="Arial"/>
              </a:rPr>
              <a:t>equen</a:t>
            </a:r>
            <a:r>
              <a:rPr sz="562" spc="20" baseline="5050" dirty="0">
                <a:latin typeface="Arial"/>
                <a:cs typeface="Arial"/>
              </a:rPr>
              <a:t>c</a:t>
            </a:r>
            <a:r>
              <a:rPr sz="562" spc="15" baseline="5050" dirty="0">
                <a:latin typeface="Arial"/>
                <a:cs typeface="Arial"/>
              </a:rPr>
              <a:t>e</a:t>
            </a:r>
            <a:endParaRPr sz="562" baseline="50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82350" y="2004539"/>
            <a:ext cx="724333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spc="13" dirty="0">
                <a:latin typeface="Arial"/>
                <a:cs typeface="Arial"/>
              </a:rPr>
              <a:t>P</a:t>
            </a:r>
            <a:r>
              <a:rPr sz="375" spc="10" dirty="0">
                <a:latin typeface="Arial"/>
                <a:cs typeface="Arial"/>
              </a:rPr>
              <a:t>H</a:t>
            </a:r>
            <a:r>
              <a:rPr sz="375" spc="7" dirty="0">
                <a:latin typeface="Arial"/>
                <a:cs typeface="Arial"/>
              </a:rPr>
              <a:t>Y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140</a:t>
            </a:r>
            <a:r>
              <a:rPr sz="375" spc="10" dirty="0">
                <a:latin typeface="Arial"/>
                <a:cs typeface="Arial"/>
              </a:rPr>
              <a:t>3</a:t>
            </a:r>
            <a:r>
              <a:rPr sz="375" spc="7" dirty="0">
                <a:latin typeface="Arial"/>
                <a:cs typeface="Arial"/>
              </a:rPr>
              <a:t> - </a:t>
            </a:r>
            <a:r>
              <a:rPr sz="375" spc="17" dirty="0">
                <a:latin typeface="Arial"/>
                <a:cs typeface="Arial"/>
              </a:rPr>
              <a:t>G</a:t>
            </a:r>
            <a:r>
              <a:rPr sz="375" spc="7" dirty="0">
                <a:latin typeface="Arial"/>
                <a:cs typeface="Arial"/>
              </a:rPr>
              <a:t>enera</a:t>
            </a:r>
            <a:r>
              <a:rPr sz="375" spc="3" dirty="0">
                <a:latin typeface="Arial"/>
                <a:cs typeface="Arial"/>
              </a:rPr>
              <a:t>l</a:t>
            </a:r>
            <a:r>
              <a:rPr sz="375" dirty="0">
                <a:latin typeface="Arial"/>
                <a:cs typeface="Arial"/>
              </a:rPr>
              <a:t> </a:t>
            </a:r>
            <a:r>
              <a:rPr sz="375" spc="13" dirty="0">
                <a:latin typeface="Arial"/>
                <a:cs typeface="Arial"/>
              </a:rPr>
              <a:t>P</a:t>
            </a:r>
            <a:r>
              <a:rPr sz="375" spc="7" dirty="0">
                <a:latin typeface="Arial"/>
                <a:cs typeface="Arial"/>
              </a:rPr>
              <a:t>h</a:t>
            </a:r>
            <a:r>
              <a:rPr sz="375" spc="-3" dirty="0">
                <a:latin typeface="Arial"/>
                <a:cs typeface="Arial"/>
              </a:rPr>
              <a:t>y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10" dirty="0">
                <a:latin typeface="Arial"/>
                <a:cs typeface="Arial"/>
              </a:rPr>
              <a:t>s</a:t>
            </a:r>
            <a:r>
              <a:rPr sz="375" spc="13" dirty="0">
                <a:latin typeface="Arial"/>
                <a:cs typeface="Arial"/>
              </a:rPr>
              <a:t> </a:t>
            </a:r>
            <a:r>
              <a:rPr sz="375" spc="3" dirty="0">
                <a:latin typeface="Arial"/>
                <a:cs typeface="Arial"/>
              </a:rPr>
              <a:t>I</a:t>
            </a:r>
            <a:endParaRPr sz="375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61252" y="1999488"/>
            <a:ext cx="49357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443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99922" y="1999487"/>
            <a:ext cx="1963449" cy="3426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 marR="3463" algn="just">
              <a:lnSpc>
                <a:spcPct val="129400"/>
              </a:lnSpc>
              <a:tabLst>
                <a:tab pos="1922659" algn="l"/>
              </a:tabLst>
            </a:pPr>
            <a:r>
              <a:rPr sz="375" spc="10" dirty="0">
                <a:latin typeface="Arial"/>
                <a:cs typeface="Arial"/>
              </a:rPr>
              <a:t>CH</a:t>
            </a:r>
            <a:r>
              <a:rPr sz="375" spc="13" dirty="0">
                <a:latin typeface="Arial"/>
                <a:cs typeface="Arial"/>
              </a:rPr>
              <a:t>EM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1305- </a:t>
            </a:r>
            <a:r>
              <a:rPr sz="375" spc="17" dirty="0">
                <a:latin typeface="Arial"/>
                <a:cs typeface="Arial"/>
              </a:rPr>
              <a:t>G</a:t>
            </a:r>
            <a:r>
              <a:rPr sz="375" spc="7" dirty="0">
                <a:latin typeface="Arial"/>
                <a:cs typeface="Arial"/>
              </a:rPr>
              <a:t>enera</a:t>
            </a:r>
            <a:r>
              <a:rPr sz="375" spc="3" dirty="0">
                <a:latin typeface="Arial"/>
                <a:cs typeface="Arial"/>
              </a:rPr>
              <a:t>l</a:t>
            </a:r>
            <a:r>
              <a:rPr sz="375" dirty="0">
                <a:latin typeface="Arial"/>
                <a:cs typeface="Arial"/>
              </a:rPr>
              <a:t> </a:t>
            </a:r>
            <a:r>
              <a:rPr sz="375" spc="10" dirty="0">
                <a:latin typeface="Arial"/>
                <a:cs typeface="Arial"/>
              </a:rPr>
              <a:t>Che</a:t>
            </a:r>
            <a:r>
              <a:rPr sz="375" spc="17" dirty="0">
                <a:latin typeface="Arial"/>
                <a:cs typeface="Arial"/>
              </a:rPr>
              <a:t>m</a:t>
            </a:r>
            <a:r>
              <a:rPr sz="375" dirty="0">
                <a:latin typeface="Arial"/>
                <a:cs typeface="Arial"/>
              </a:rPr>
              <a:t> </a:t>
            </a:r>
            <a:r>
              <a:rPr sz="375" spc="3" dirty="0">
                <a:latin typeface="Arial"/>
                <a:cs typeface="Arial"/>
              </a:rPr>
              <a:t>I</a:t>
            </a:r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 	3 </a:t>
            </a:r>
            <a:r>
              <a:rPr sz="375" spc="10" dirty="0">
                <a:latin typeface="Arial"/>
                <a:cs typeface="Arial"/>
              </a:rPr>
              <a:t>CH</a:t>
            </a:r>
            <a:r>
              <a:rPr sz="375" spc="13" dirty="0">
                <a:latin typeface="Arial"/>
                <a:cs typeface="Arial"/>
              </a:rPr>
              <a:t>EM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110</a:t>
            </a:r>
            <a:r>
              <a:rPr sz="375" spc="10" dirty="0">
                <a:latin typeface="Arial"/>
                <a:cs typeface="Arial"/>
              </a:rPr>
              <a:t>5</a:t>
            </a:r>
            <a:r>
              <a:rPr sz="375" spc="7" dirty="0">
                <a:latin typeface="Arial"/>
                <a:cs typeface="Arial"/>
              </a:rPr>
              <a:t> - </a:t>
            </a:r>
            <a:r>
              <a:rPr sz="375" spc="17" dirty="0">
                <a:latin typeface="Arial"/>
                <a:cs typeface="Arial"/>
              </a:rPr>
              <a:t>G</a:t>
            </a:r>
            <a:r>
              <a:rPr sz="375" spc="7" dirty="0">
                <a:latin typeface="Arial"/>
                <a:cs typeface="Arial"/>
              </a:rPr>
              <a:t>enera</a:t>
            </a:r>
            <a:r>
              <a:rPr sz="375" spc="3" dirty="0">
                <a:latin typeface="Arial"/>
                <a:cs typeface="Arial"/>
              </a:rPr>
              <a:t>l</a:t>
            </a:r>
            <a:r>
              <a:rPr sz="375" dirty="0">
                <a:latin typeface="Arial"/>
                <a:cs typeface="Arial"/>
              </a:rPr>
              <a:t> </a:t>
            </a:r>
            <a:r>
              <a:rPr sz="375" spc="10" dirty="0">
                <a:latin typeface="Arial"/>
                <a:cs typeface="Arial"/>
              </a:rPr>
              <a:t>Che</a:t>
            </a:r>
            <a:r>
              <a:rPr sz="375" spc="17" dirty="0">
                <a:latin typeface="Arial"/>
                <a:cs typeface="Arial"/>
              </a:rPr>
              <a:t>m</a:t>
            </a:r>
            <a:r>
              <a:rPr sz="375" dirty="0">
                <a:latin typeface="Arial"/>
                <a:cs typeface="Arial"/>
              </a:rPr>
              <a:t> </a:t>
            </a:r>
            <a:r>
              <a:rPr sz="375" spc="3" dirty="0">
                <a:latin typeface="Arial"/>
                <a:cs typeface="Arial"/>
              </a:rPr>
              <a:t>I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La</a:t>
            </a:r>
            <a:r>
              <a:rPr sz="375" spc="10" dirty="0">
                <a:latin typeface="Arial"/>
                <a:cs typeface="Arial"/>
              </a:rPr>
              <a:t>b</a:t>
            </a:r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 	1 </a:t>
            </a:r>
            <a:r>
              <a:rPr sz="375" spc="10" dirty="0">
                <a:latin typeface="Arial"/>
                <a:cs typeface="Arial"/>
              </a:rPr>
              <a:t>CH</a:t>
            </a:r>
            <a:r>
              <a:rPr sz="375" spc="13" dirty="0">
                <a:latin typeface="Arial"/>
                <a:cs typeface="Arial"/>
              </a:rPr>
              <a:t>EM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130</a:t>
            </a:r>
            <a:r>
              <a:rPr sz="375" spc="10" dirty="0">
                <a:latin typeface="Arial"/>
                <a:cs typeface="Arial"/>
              </a:rPr>
              <a:t>6</a:t>
            </a:r>
            <a:r>
              <a:rPr sz="375" spc="7" dirty="0">
                <a:latin typeface="Arial"/>
                <a:cs typeface="Arial"/>
              </a:rPr>
              <a:t> - </a:t>
            </a:r>
            <a:r>
              <a:rPr sz="375" spc="17" dirty="0">
                <a:latin typeface="Arial"/>
                <a:cs typeface="Arial"/>
              </a:rPr>
              <a:t>G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10" dirty="0">
                <a:latin typeface="Arial"/>
                <a:cs typeface="Arial"/>
              </a:rPr>
              <a:t>n</a:t>
            </a:r>
            <a:r>
              <a:rPr sz="375" spc="7" dirty="0">
                <a:latin typeface="Arial"/>
                <a:cs typeface="Arial"/>
              </a:rPr>
              <a:t> </a:t>
            </a:r>
            <a:r>
              <a:rPr sz="375" spc="10" dirty="0">
                <a:latin typeface="Arial"/>
                <a:cs typeface="Arial"/>
              </a:rPr>
              <a:t>Che</a:t>
            </a:r>
            <a:r>
              <a:rPr sz="375" spc="17" dirty="0">
                <a:latin typeface="Arial"/>
                <a:cs typeface="Arial"/>
              </a:rPr>
              <a:t>m</a:t>
            </a:r>
            <a:r>
              <a:rPr sz="375" dirty="0">
                <a:latin typeface="Arial"/>
                <a:cs typeface="Arial"/>
              </a:rPr>
              <a:t> </a:t>
            </a:r>
            <a:r>
              <a:rPr sz="375" spc="3" dirty="0">
                <a:latin typeface="Arial"/>
                <a:cs typeface="Arial"/>
              </a:rPr>
              <a:t>II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3" dirty="0">
                <a:latin typeface="Arial"/>
                <a:cs typeface="Arial"/>
              </a:rPr>
              <a:t>(</a:t>
            </a:r>
            <a:r>
              <a:rPr sz="375" spc="-7" dirty="0">
                <a:latin typeface="Arial"/>
                <a:cs typeface="Arial"/>
              </a:rPr>
              <a:t>l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3" dirty="0">
                <a:latin typeface="Arial"/>
                <a:cs typeface="Arial"/>
              </a:rPr>
              <a:t>tur</a:t>
            </a:r>
            <a:r>
              <a:rPr sz="375" spc="10" dirty="0">
                <a:latin typeface="Arial"/>
                <a:cs typeface="Arial"/>
              </a:rPr>
              <a:t>e</a:t>
            </a:r>
            <a:r>
              <a:rPr sz="375" spc="7" dirty="0">
                <a:latin typeface="Arial"/>
                <a:cs typeface="Arial"/>
              </a:rPr>
              <a:t> </a:t>
            </a:r>
            <a:r>
              <a:rPr sz="375" spc="10" dirty="0">
                <a:latin typeface="Arial"/>
                <a:cs typeface="Arial"/>
              </a:rPr>
              <a:t>+ </a:t>
            </a:r>
            <a:r>
              <a:rPr sz="375" spc="7" dirty="0">
                <a:latin typeface="Arial"/>
                <a:cs typeface="Arial"/>
              </a:rPr>
              <a:t>wor</a:t>
            </a:r>
            <a:r>
              <a:rPr sz="375" spc="3" dirty="0">
                <a:latin typeface="Arial"/>
                <a:cs typeface="Arial"/>
              </a:rPr>
              <a:t>k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7" dirty="0">
                <a:latin typeface="Arial"/>
                <a:cs typeface="Arial"/>
              </a:rPr>
              <a:t>hop)</a:t>
            </a:r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 	3 </a:t>
            </a:r>
            <a:r>
              <a:rPr sz="375" spc="10" dirty="0">
                <a:latin typeface="Arial"/>
                <a:cs typeface="Arial"/>
              </a:rPr>
              <a:t>CH</a:t>
            </a:r>
            <a:r>
              <a:rPr sz="375" spc="13" dirty="0">
                <a:latin typeface="Arial"/>
                <a:cs typeface="Arial"/>
              </a:rPr>
              <a:t>EM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110</a:t>
            </a:r>
            <a:r>
              <a:rPr sz="375" spc="10" dirty="0">
                <a:latin typeface="Arial"/>
                <a:cs typeface="Arial"/>
              </a:rPr>
              <a:t>6</a:t>
            </a:r>
            <a:r>
              <a:rPr sz="375" spc="7" dirty="0">
                <a:latin typeface="Arial"/>
                <a:cs typeface="Arial"/>
              </a:rPr>
              <a:t> - </a:t>
            </a:r>
            <a:r>
              <a:rPr sz="375" spc="17" dirty="0">
                <a:latin typeface="Arial"/>
                <a:cs typeface="Arial"/>
              </a:rPr>
              <a:t>G</a:t>
            </a:r>
            <a:r>
              <a:rPr sz="375" spc="7" dirty="0">
                <a:latin typeface="Arial"/>
                <a:cs typeface="Arial"/>
              </a:rPr>
              <a:t>enera</a:t>
            </a:r>
            <a:r>
              <a:rPr sz="375" spc="3" dirty="0">
                <a:latin typeface="Arial"/>
                <a:cs typeface="Arial"/>
              </a:rPr>
              <a:t>l</a:t>
            </a:r>
            <a:r>
              <a:rPr sz="375" dirty="0">
                <a:latin typeface="Arial"/>
                <a:cs typeface="Arial"/>
              </a:rPr>
              <a:t> </a:t>
            </a:r>
            <a:r>
              <a:rPr sz="375" spc="10" dirty="0">
                <a:latin typeface="Arial"/>
                <a:cs typeface="Arial"/>
              </a:rPr>
              <a:t>Che</a:t>
            </a:r>
            <a:r>
              <a:rPr sz="375" spc="17" dirty="0">
                <a:latin typeface="Arial"/>
                <a:cs typeface="Arial"/>
              </a:rPr>
              <a:t>m</a:t>
            </a:r>
            <a:r>
              <a:rPr sz="375" dirty="0">
                <a:latin typeface="Arial"/>
                <a:cs typeface="Arial"/>
              </a:rPr>
              <a:t> </a:t>
            </a:r>
            <a:r>
              <a:rPr sz="375" spc="3" dirty="0">
                <a:latin typeface="Arial"/>
                <a:cs typeface="Arial"/>
              </a:rPr>
              <a:t>II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La</a:t>
            </a:r>
            <a:r>
              <a:rPr sz="375" spc="10" dirty="0">
                <a:latin typeface="Arial"/>
                <a:cs typeface="Arial"/>
              </a:rPr>
              <a:t>b</a:t>
            </a:r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 	1</a:t>
            </a:r>
            <a:endParaRPr sz="443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82350" y="2092082"/>
            <a:ext cx="738620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spc="13" dirty="0">
                <a:latin typeface="Arial"/>
                <a:cs typeface="Arial"/>
              </a:rPr>
              <a:t>P</a:t>
            </a:r>
            <a:r>
              <a:rPr sz="375" spc="10" dirty="0">
                <a:latin typeface="Arial"/>
                <a:cs typeface="Arial"/>
              </a:rPr>
              <a:t>H</a:t>
            </a:r>
            <a:r>
              <a:rPr sz="375" spc="7" dirty="0">
                <a:latin typeface="Arial"/>
                <a:cs typeface="Arial"/>
              </a:rPr>
              <a:t>Y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140</a:t>
            </a:r>
            <a:r>
              <a:rPr sz="375" spc="10" dirty="0">
                <a:latin typeface="Arial"/>
                <a:cs typeface="Arial"/>
              </a:rPr>
              <a:t>4</a:t>
            </a:r>
            <a:r>
              <a:rPr sz="375" spc="7" dirty="0">
                <a:latin typeface="Arial"/>
                <a:cs typeface="Arial"/>
              </a:rPr>
              <a:t> - </a:t>
            </a:r>
            <a:r>
              <a:rPr sz="375" spc="17" dirty="0">
                <a:latin typeface="Arial"/>
                <a:cs typeface="Arial"/>
              </a:rPr>
              <a:t>G</a:t>
            </a:r>
            <a:r>
              <a:rPr sz="375" spc="7" dirty="0">
                <a:latin typeface="Arial"/>
                <a:cs typeface="Arial"/>
              </a:rPr>
              <a:t>enera</a:t>
            </a:r>
            <a:r>
              <a:rPr sz="375" spc="3" dirty="0">
                <a:latin typeface="Arial"/>
                <a:cs typeface="Arial"/>
              </a:rPr>
              <a:t>l</a:t>
            </a:r>
            <a:r>
              <a:rPr sz="375" dirty="0">
                <a:latin typeface="Arial"/>
                <a:cs typeface="Arial"/>
              </a:rPr>
              <a:t> </a:t>
            </a:r>
            <a:r>
              <a:rPr sz="375" spc="13" dirty="0">
                <a:latin typeface="Arial"/>
                <a:cs typeface="Arial"/>
              </a:rPr>
              <a:t>P</a:t>
            </a:r>
            <a:r>
              <a:rPr sz="375" spc="7" dirty="0">
                <a:latin typeface="Arial"/>
                <a:cs typeface="Arial"/>
              </a:rPr>
              <a:t>h</a:t>
            </a:r>
            <a:r>
              <a:rPr sz="375" spc="-3" dirty="0">
                <a:latin typeface="Arial"/>
                <a:cs typeface="Arial"/>
              </a:rPr>
              <a:t>y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10" dirty="0">
                <a:latin typeface="Arial"/>
                <a:cs typeface="Arial"/>
              </a:rPr>
              <a:t>s</a:t>
            </a:r>
            <a:r>
              <a:rPr sz="375" spc="13" dirty="0">
                <a:latin typeface="Arial"/>
                <a:cs typeface="Arial"/>
              </a:rPr>
              <a:t> </a:t>
            </a:r>
            <a:r>
              <a:rPr sz="375" spc="3" dirty="0">
                <a:latin typeface="Arial"/>
                <a:cs typeface="Arial"/>
              </a:rPr>
              <a:t>II</a:t>
            </a:r>
            <a:endParaRPr sz="375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61252" y="2087031"/>
            <a:ext cx="49357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443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76155" y="2266649"/>
            <a:ext cx="888423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b="1" spc="10" dirty="0">
                <a:latin typeface="Arial"/>
                <a:cs typeface="Arial"/>
              </a:rPr>
              <a:t>A3</a:t>
            </a:r>
            <a:r>
              <a:rPr sz="375" b="1" dirty="0">
                <a:latin typeface="Arial"/>
                <a:cs typeface="Arial"/>
              </a:rPr>
              <a:t>  </a:t>
            </a:r>
            <a:r>
              <a:rPr sz="375" b="1" spc="13" dirty="0">
                <a:latin typeface="Arial"/>
                <a:cs typeface="Arial"/>
              </a:rPr>
              <a:t> So</a:t>
            </a:r>
            <a:r>
              <a:rPr sz="375" b="1" spc="7" dirty="0">
                <a:latin typeface="Arial"/>
                <a:cs typeface="Arial"/>
              </a:rPr>
              <a:t>c</a:t>
            </a:r>
            <a:r>
              <a:rPr sz="375" b="1" spc="3" dirty="0">
                <a:latin typeface="Arial"/>
                <a:cs typeface="Arial"/>
              </a:rPr>
              <a:t>i</a:t>
            </a:r>
            <a:r>
              <a:rPr sz="375" b="1" spc="7" dirty="0">
                <a:latin typeface="Arial"/>
                <a:cs typeface="Arial"/>
              </a:rPr>
              <a:t>a</a:t>
            </a:r>
            <a:r>
              <a:rPr sz="375" b="1" spc="3" dirty="0">
                <a:latin typeface="Arial"/>
                <a:cs typeface="Arial"/>
              </a:rPr>
              <a:t>l</a:t>
            </a:r>
            <a:r>
              <a:rPr sz="375" b="1" spc="10" dirty="0">
                <a:latin typeface="Arial"/>
                <a:cs typeface="Arial"/>
              </a:rPr>
              <a:t> </a:t>
            </a:r>
            <a:r>
              <a:rPr sz="375" b="1" spc="7" dirty="0">
                <a:latin typeface="Arial"/>
                <a:cs typeface="Arial"/>
              </a:rPr>
              <a:t>a</a:t>
            </a:r>
            <a:r>
              <a:rPr sz="375" b="1" spc="13" dirty="0">
                <a:latin typeface="Arial"/>
                <a:cs typeface="Arial"/>
              </a:rPr>
              <a:t>nd</a:t>
            </a:r>
            <a:r>
              <a:rPr sz="375" b="1" spc="10" dirty="0">
                <a:latin typeface="Arial"/>
                <a:cs typeface="Arial"/>
              </a:rPr>
              <a:t> Be</a:t>
            </a:r>
            <a:r>
              <a:rPr sz="375" b="1" spc="13" dirty="0">
                <a:latin typeface="Arial"/>
                <a:cs typeface="Arial"/>
              </a:rPr>
              <a:t>h</a:t>
            </a:r>
            <a:r>
              <a:rPr sz="375" b="1" spc="7" dirty="0">
                <a:latin typeface="Arial"/>
                <a:cs typeface="Arial"/>
              </a:rPr>
              <a:t>aviora</a:t>
            </a:r>
            <a:r>
              <a:rPr sz="375" b="1" spc="3" dirty="0">
                <a:latin typeface="Arial"/>
                <a:cs typeface="Arial"/>
              </a:rPr>
              <a:t>l</a:t>
            </a:r>
            <a:r>
              <a:rPr sz="375" b="1" spc="10" dirty="0">
                <a:latin typeface="Arial"/>
                <a:cs typeface="Arial"/>
              </a:rPr>
              <a:t> </a:t>
            </a:r>
            <a:r>
              <a:rPr sz="375" b="1" spc="13" dirty="0">
                <a:latin typeface="Arial"/>
                <a:cs typeface="Arial"/>
              </a:rPr>
              <a:t>S</a:t>
            </a:r>
            <a:r>
              <a:rPr sz="375" b="1" spc="7" dirty="0">
                <a:latin typeface="Arial"/>
                <a:cs typeface="Arial"/>
              </a:rPr>
              <a:t>c</a:t>
            </a:r>
            <a:r>
              <a:rPr sz="375" b="1" spc="3" dirty="0">
                <a:latin typeface="Arial"/>
                <a:cs typeface="Arial"/>
              </a:rPr>
              <a:t>i</a:t>
            </a:r>
            <a:r>
              <a:rPr sz="375" b="1" spc="7" dirty="0">
                <a:latin typeface="Arial"/>
                <a:cs typeface="Arial"/>
              </a:rPr>
              <a:t>e</a:t>
            </a:r>
            <a:r>
              <a:rPr sz="375" b="1" spc="13" dirty="0">
                <a:latin typeface="Arial"/>
                <a:cs typeface="Arial"/>
              </a:rPr>
              <a:t>n</a:t>
            </a:r>
            <a:r>
              <a:rPr sz="375" b="1" spc="7" dirty="0">
                <a:latin typeface="Arial"/>
                <a:cs typeface="Arial"/>
              </a:rPr>
              <a:t>ce</a:t>
            </a:r>
            <a:r>
              <a:rPr sz="375" b="1" spc="10" dirty="0">
                <a:latin typeface="Arial"/>
                <a:cs typeface="Arial"/>
              </a:rPr>
              <a:t>s</a:t>
            </a:r>
            <a:endParaRPr sz="375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82350" y="2353933"/>
            <a:ext cx="759402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spc="13" dirty="0">
                <a:latin typeface="Arial"/>
                <a:cs typeface="Arial"/>
              </a:rPr>
              <a:t>PS</a:t>
            </a:r>
            <a:r>
              <a:rPr sz="375" spc="7" dirty="0">
                <a:latin typeface="Arial"/>
                <a:cs typeface="Arial"/>
              </a:rPr>
              <a:t>Y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3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130</a:t>
            </a:r>
            <a:r>
              <a:rPr sz="375" spc="10" dirty="0">
                <a:latin typeface="Arial"/>
                <a:cs typeface="Arial"/>
              </a:rPr>
              <a:t>1</a:t>
            </a:r>
            <a:r>
              <a:rPr sz="375" spc="7" dirty="0">
                <a:latin typeface="Arial"/>
                <a:cs typeface="Arial"/>
              </a:rPr>
              <a:t> - </a:t>
            </a:r>
            <a:r>
              <a:rPr sz="375" spc="3" dirty="0">
                <a:latin typeface="Arial"/>
                <a:cs typeface="Arial"/>
              </a:rPr>
              <a:t>I</a:t>
            </a:r>
            <a:r>
              <a:rPr sz="375" spc="7" dirty="0">
                <a:latin typeface="Arial"/>
                <a:cs typeface="Arial"/>
              </a:rPr>
              <a:t>n</a:t>
            </a:r>
            <a:r>
              <a:rPr sz="375" spc="3" dirty="0">
                <a:latin typeface="Arial"/>
                <a:cs typeface="Arial"/>
              </a:rPr>
              <a:t>tr</a:t>
            </a:r>
            <a:r>
              <a:rPr sz="375" spc="10" dirty="0">
                <a:latin typeface="Arial"/>
                <a:cs typeface="Arial"/>
              </a:rPr>
              <a:t>o</a:t>
            </a:r>
            <a:r>
              <a:rPr sz="375" spc="7" dirty="0">
                <a:latin typeface="Arial"/>
                <a:cs typeface="Arial"/>
              </a:rPr>
              <a:t> to </a:t>
            </a:r>
            <a:r>
              <a:rPr sz="375" spc="13" dirty="0">
                <a:latin typeface="Arial"/>
                <a:cs typeface="Arial"/>
              </a:rPr>
              <a:t>Ps</a:t>
            </a:r>
            <a:r>
              <a:rPr sz="375" spc="-3" dirty="0">
                <a:latin typeface="Arial"/>
                <a:cs typeface="Arial"/>
              </a:rPr>
              <a:t>y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7" dirty="0">
                <a:latin typeface="Arial"/>
                <a:cs typeface="Arial"/>
              </a:rPr>
              <a:t>ho</a:t>
            </a:r>
            <a:r>
              <a:rPr sz="375" spc="-7" dirty="0">
                <a:latin typeface="Arial"/>
                <a:cs typeface="Arial"/>
              </a:rPr>
              <a:t>l</a:t>
            </a:r>
            <a:r>
              <a:rPr sz="375" spc="7" dirty="0">
                <a:latin typeface="Arial"/>
                <a:cs typeface="Arial"/>
              </a:rPr>
              <a:t>og</a:t>
            </a:r>
            <a:r>
              <a:rPr sz="375" spc="10" dirty="0">
                <a:latin typeface="Arial"/>
                <a:cs typeface="Arial"/>
              </a:rPr>
              <a:t>y</a:t>
            </a:r>
            <a:endParaRPr sz="375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861252" y="2348882"/>
            <a:ext cx="49357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99922" y="2348882"/>
            <a:ext cx="1963449" cy="518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 marR="3463" algn="just">
              <a:lnSpc>
                <a:spcPct val="129200"/>
              </a:lnSpc>
              <a:tabLst>
                <a:tab pos="1922659" algn="l"/>
              </a:tabLst>
            </a:pPr>
            <a:r>
              <a:rPr sz="375" spc="10" dirty="0">
                <a:latin typeface="Arial"/>
                <a:cs typeface="Arial"/>
              </a:rPr>
              <a:t>CH</a:t>
            </a:r>
            <a:r>
              <a:rPr sz="375" spc="13" dirty="0">
                <a:latin typeface="Arial"/>
                <a:cs typeface="Arial"/>
              </a:rPr>
              <a:t>EM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232</a:t>
            </a:r>
            <a:r>
              <a:rPr sz="375" spc="10" dirty="0">
                <a:latin typeface="Arial"/>
                <a:cs typeface="Arial"/>
              </a:rPr>
              <a:t>4</a:t>
            </a:r>
            <a:r>
              <a:rPr sz="375" spc="7" dirty="0">
                <a:latin typeface="Arial"/>
                <a:cs typeface="Arial"/>
              </a:rPr>
              <a:t> - </a:t>
            </a:r>
            <a:r>
              <a:rPr sz="375" spc="17" dirty="0">
                <a:latin typeface="Arial"/>
                <a:cs typeface="Arial"/>
              </a:rPr>
              <a:t>O</a:t>
            </a:r>
            <a:r>
              <a:rPr sz="375" dirty="0">
                <a:latin typeface="Arial"/>
                <a:cs typeface="Arial"/>
              </a:rPr>
              <a:t>r</a:t>
            </a:r>
            <a:r>
              <a:rPr sz="375" spc="7" dirty="0">
                <a:latin typeface="Arial"/>
                <a:cs typeface="Arial"/>
              </a:rPr>
              <a:t>gan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0" dirty="0">
                <a:latin typeface="Arial"/>
                <a:cs typeface="Arial"/>
              </a:rPr>
              <a:t>c</a:t>
            </a:r>
            <a:r>
              <a:rPr sz="375" spc="13" dirty="0">
                <a:latin typeface="Arial"/>
                <a:cs typeface="Arial"/>
              </a:rPr>
              <a:t> </a:t>
            </a:r>
            <a:r>
              <a:rPr sz="375" spc="10" dirty="0">
                <a:latin typeface="Arial"/>
                <a:cs typeface="Arial"/>
              </a:rPr>
              <a:t>Chem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3" dirty="0">
                <a:latin typeface="Arial"/>
                <a:cs typeface="Arial"/>
              </a:rPr>
              <a:t>tr</a:t>
            </a:r>
            <a:r>
              <a:rPr sz="375" spc="10" dirty="0">
                <a:latin typeface="Arial"/>
                <a:cs typeface="Arial"/>
              </a:rPr>
              <a:t>y</a:t>
            </a:r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 	3 </a:t>
            </a:r>
            <a:r>
              <a:rPr sz="375" spc="10" dirty="0">
                <a:latin typeface="Arial"/>
                <a:cs typeface="Arial"/>
              </a:rPr>
              <a:t>CH</a:t>
            </a:r>
            <a:r>
              <a:rPr sz="375" spc="13" dirty="0">
                <a:latin typeface="Arial"/>
                <a:cs typeface="Arial"/>
              </a:rPr>
              <a:t>EM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212</a:t>
            </a:r>
            <a:r>
              <a:rPr sz="375" spc="10" dirty="0">
                <a:latin typeface="Arial"/>
                <a:cs typeface="Arial"/>
              </a:rPr>
              <a:t>4</a:t>
            </a:r>
            <a:r>
              <a:rPr sz="375" spc="7" dirty="0">
                <a:latin typeface="Arial"/>
                <a:cs typeface="Arial"/>
              </a:rPr>
              <a:t> - </a:t>
            </a:r>
            <a:r>
              <a:rPr sz="375" spc="17" dirty="0">
                <a:latin typeface="Arial"/>
                <a:cs typeface="Arial"/>
              </a:rPr>
              <a:t>O</a:t>
            </a:r>
            <a:r>
              <a:rPr sz="375" dirty="0">
                <a:latin typeface="Arial"/>
                <a:cs typeface="Arial"/>
              </a:rPr>
              <a:t>r</a:t>
            </a:r>
            <a:r>
              <a:rPr sz="375" spc="7" dirty="0">
                <a:latin typeface="Arial"/>
                <a:cs typeface="Arial"/>
              </a:rPr>
              <a:t>gan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0" dirty="0">
                <a:latin typeface="Arial"/>
                <a:cs typeface="Arial"/>
              </a:rPr>
              <a:t>c</a:t>
            </a:r>
            <a:r>
              <a:rPr sz="375" spc="13" dirty="0">
                <a:latin typeface="Arial"/>
                <a:cs typeface="Arial"/>
              </a:rPr>
              <a:t> </a:t>
            </a:r>
            <a:r>
              <a:rPr sz="375" spc="10" dirty="0">
                <a:latin typeface="Arial"/>
                <a:cs typeface="Arial"/>
              </a:rPr>
              <a:t>Chem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3" dirty="0">
                <a:latin typeface="Arial"/>
                <a:cs typeface="Arial"/>
              </a:rPr>
              <a:t>tr</a:t>
            </a:r>
            <a:r>
              <a:rPr sz="375" spc="10" dirty="0">
                <a:latin typeface="Arial"/>
                <a:cs typeface="Arial"/>
              </a:rPr>
              <a:t>y</a:t>
            </a:r>
            <a:r>
              <a:rPr sz="375" spc="-3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La</a:t>
            </a:r>
            <a:r>
              <a:rPr sz="375" spc="10" dirty="0">
                <a:latin typeface="Arial"/>
                <a:cs typeface="Arial"/>
              </a:rPr>
              <a:t>b</a:t>
            </a:r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 	1 </a:t>
            </a:r>
            <a:r>
              <a:rPr sz="375" spc="10" dirty="0">
                <a:latin typeface="Arial"/>
                <a:cs typeface="Arial"/>
              </a:rPr>
              <a:t>CH</a:t>
            </a:r>
            <a:r>
              <a:rPr sz="375" spc="13" dirty="0">
                <a:latin typeface="Arial"/>
                <a:cs typeface="Arial"/>
              </a:rPr>
              <a:t>EM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232</a:t>
            </a:r>
            <a:r>
              <a:rPr sz="375" spc="10" dirty="0">
                <a:latin typeface="Arial"/>
                <a:cs typeface="Arial"/>
              </a:rPr>
              <a:t>5</a:t>
            </a:r>
            <a:r>
              <a:rPr sz="375" spc="7" dirty="0">
                <a:latin typeface="Arial"/>
                <a:cs typeface="Arial"/>
              </a:rPr>
              <a:t> - </a:t>
            </a:r>
            <a:r>
              <a:rPr sz="375" spc="17" dirty="0">
                <a:latin typeface="Arial"/>
                <a:cs typeface="Arial"/>
              </a:rPr>
              <a:t>O</a:t>
            </a:r>
            <a:r>
              <a:rPr sz="375" dirty="0">
                <a:latin typeface="Arial"/>
                <a:cs typeface="Arial"/>
              </a:rPr>
              <a:t>r</a:t>
            </a:r>
            <a:r>
              <a:rPr sz="375" spc="7" dirty="0">
                <a:latin typeface="Arial"/>
                <a:cs typeface="Arial"/>
              </a:rPr>
              <a:t>gan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0" dirty="0">
                <a:latin typeface="Arial"/>
                <a:cs typeface="Arial"/>
              </a:rPr>
              <a:t>c</a:t>
            </a:r>
            <a:r>
              <a:rPr sz="375" spc="13" dirty="0">
                <a:latin typeface="Arial"/>
                <a:cs typeface="Arial"/>
              </a:rPr>
              <a:t> </a:t>
            </a:r>
            <a:r>
              <a:rPr sz="375" spc="10" dirty="0">
                <a:latin typeface="Arial"/>
                <a:cs typeface="Arial"/>
              </a:rPr>
              <a:t>Chem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3" dirty="0">
                <a:latin typeface="Arial"/>
                <a:cs typeface="Arial"/>
              </a:rPr>
              <a:t>tr</a:t>
            </a:r>
            <a:r>
              <a:rPr sz="375" spc="10" dirty="0">
                <a:latin typeface="Arial"/>
                <a:cs typeface="Arial"/>
              </a:rPr>
              <a:t>y</a:t>
            </a:r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 	3 </a:t>
            </a:r>
            <a:r>
              <a:rPr sz="375" spc="10" dirty="0">
                <a:latin typeface="Arial"/>
                <a:cs typeface="Arial"/>
              </a:rPr>
              <a:t>CH</a:t>
            </a:r>
            <a:r>
              <a:rPr sz="375" spc="13" dirty="0">
                <a:latin typeface="Arial"/>
                <a:cs typeface="Arial"/>
              </a:rPr>
              <a:t>EM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212</a:t>
            </a:r>
            <a:r>
              <a:rPr sz="375" spc="10" dirty="0">
                <a:latin typeface="Arial"/>
                <a:cs typeface="Arial"/>
              </a:rPr>
              <a:t>5</a:t>
            </a:r>
            <a:r>
              <a:rPr sz="375" spc="7" dirty="0">
                <a:latin typeface="Arial"/>
                <a:cs typeface="Arial"/>
              </a:rPr>
              <a:t> - </a:t>
            </a:r>
            <a:r>
              <a:rPr sz="375" spc="17" dirty="0">
                <a:latin typeface="Arial"/>
                <a:cs typeface="Arial"/>
              </a:rPr>
              <a:t>O</a:t>
            </a:r>
            <a:r>
              <a:rPr sz="375" dirty="0">
                <a:latin typeface="Arial"/>
                <a:cs typeface="Arial"/>
              </a:rPr>
              <a:t>r</a:t>
            </a:r>
            <a:r>
              <a:rPr sz="375" spc="7" dirty="0">
                <a:latin typeface="Arial"/>
                <a:cs typeface="Arial"/>
              </a:rPr>
              <a:t>gan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0" dirty="0">
                <a:latin typeface="Arial"/>
                <a:cs typeface="Arial"/>
              </a:rPr>
              <a:t>c</a:t>
            </a:r>
            <a:r>
              <a:rPr sz="375" spc="13" dirty="0">
                <a:latin typeface="Arial"/>
                <a:cs typeface="Arial"/>
              </a:rPr>
              <a:t> </a:t>
            </a:r>
            <a:r>
              <a:rPr sz="375" spc="10" dirty="0">
                <a:latin typeface="Arial"/>
                <a:cs typeface="Arial"/>
              </a:rPr>
              <a:t>Chem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3" dirty="0">
                <a:latin typeface="Arial"/>
                <a:cs typeface="Arial"/>
              </a:rPr>
              <a:t>tr</a:t>
            </a:r>
            <a:r>
              <a:rPr sz="375" spc="10" dirty="0">
                <a:latin typeface="Arial"/>
                <a:cs typeface="Arial"/>
              </a:rPr>
              <a:t>y</a:t>
            </a:r>
            <a:r>
              <a:rPr sz="375" spc="-3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La</a:t>
            </a:r>
            <a:r>
              <a:rPr sz="375" spc="10" dirty="0">
                <a:latin typeface="Arial"/>
                <a:cs typeface="Arial"/>
              </a:rPr>
              <a:t>b</a:t>
            </a:r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 	1 </a:t>
            </a:r>
            <a:r>
              <a:rPr sz="375" spc="10" dirty="0">
                <a:latin typeface="Arial"/>
                <a:cs typeface="Arial"/>
              </a:rPr>
              <a:t>CR</a:t>
            </a:r>
            <a:r>
              <a:rPr sz="375" spc="7" dirty="0">
                <a:latin typeface="Arial"/>
                <a:cs typeface="Arial"/>
              </a:rPr>
              <a:t>IJ</a:t>
            </a:r>
            <a:r>
              <a:rPr sz="375" spc="13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130</a:t>
            </a:r>
            <a:r>
              <a:rPr sz="375" spc="10" dirty="0">
                <a:latin typeface="Arial"/>
                <a:cs typeface="Arial"/>
              </a:rPr>
              <a:t>1</a:t>
            </a:r>
            <a:r>
              <a:rPr sz="375" spc="7" dirty="0">
                <a:latin typeface="Arial"/>
                <a:cs typeface="Arial"/>
              </a:rPr>
              <a:t> - </a:t>
            </a:r>
            <a:r>
              <a:rPr sz="375" spc="3" dirty="0">
                <a:latin typeface="Arial"/>
                <a:cs typeface="Arial"/>
              </a:rPr>
              <a:t>I</a:t>
            </a:r>
            <a:r>
              <a:rPr sz="375" spc="7" dirty="0">
                <a:latin typeface="Arial"/>
                <a:cs typeface="Arial"/>
              </a:rPr>
              <a:t>n</a:t>
            </a:r>
            <a:r>
              <a:rPr sz="375" spc="3" dirty="0">
                <a:latin typeface="Arial"/>
                <a:cs typeface="Arial"/>
              </a:rPr>
              <a:t>tr</a:t>
            </a:r>
            <a:r>
              <a:rPr sz="375" spc="10" dirty="0">
                <a:latin typeface="Arial"/>
                <a:cs typeface="Arial"/>
              </a:rPr>
              <a:t>o</a:t>
            </a:r>
            <a:r>
              <a:rPr sz="375" spc="7" dirty="0">
                <a:latin typeface="Arial"/>
                <a:cs typeface="Arial"/>
              </a:rPr>
              <a:t> to Cr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0" dirty="0">
                <a:latin typeface="Arial"/>
                <a:cs typeface="Arial"/>
              </a:rPr>
              <a:t>m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7" dirty="0">
                <a:latin typeface="Arial"/>
                <a:cs typeface="Arial"/>
              </a:rPr>
              <a:t>na</a:t>
            </a:r>
            <a:r>
              <a:rPr sz="375" spc="3" dirty="0">
                <a:latin typeface="Arial"/>
                <a:cs typeface="Arial"/>
              </a:rPr>
              <a:t>l</a:t>
            </a:r>
            <a:r>
              <a:rPr sz="375" dirty="0">
                <a:latin typeface="Arial"/>
                <a:cs typeface="Arial"/>
              </a:rPr>
              <a:t> </a:t>
            </a:r>
            <a:r>
              <a:rPr sz="375" spc="13" dirty="0">
                <a:latin typeface="Arial"/>
                <a:cs typeface="Arial"/>
              </a:rPr>
              <a:t>J</a:t>
            </a:r>
            <a:r>
              <a:rPr sz="375" spc="7" dirty="0">
                <a:latin typeface="Arial"/>
                <a:cs typeface="Arial"/>
              </a:rPr>
              <a:t>u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3" dirty="0">
                <a:latin typeface="Arial"/>
                <a:cs typeface="Arial"/>
              </a:rPr>
              <a:t>t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10" dirty="0">
                <a:latin typeface="Arial"/>
                <a:cs typeface="Arial"/>
              </a:rPr>
              <a:t>e</a:t>
            </a:r>
            <a:r>
              <a:rPr sz="375" spc="7" dirty="0">
                <a:latin typeface="Arial"/>
                <a:cs typeface="Arial"/>
              </a:rPr>
              <a:t> </a:t>
            </a:r>
            <a:r>
              <a:rPr sz="375" spc="3" dirty="0">
                <a:latin typeface="Arial"/>
                <a:cs typeface="Arial"/>
              </a:rPr>
              <a:t>I</a:t>
            </a:r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 	3 </a:t>
            </a:r>
            <a:r>
              <a:rPr sz="375" spc="13" dirty="0">
                <a:latin typeface="Arial"/>
                <a:cs typeface="Arial"/>
              </a:rPr>
              <a:t>STAT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248</a:t>
            </a:r>
            <a:r>
              <a:rPr sz="375" spc="10" dirty="0">
                <a:latin typeface="Arial"/>
                <a:cs typeface="Arial"/>
              </a:rPr>
              <a:t>0</a:t>
            </a:r>
            <a:r>
              <a:rPr sz="375" spc="7" dirty="0">
                <a:latin typeface="Arial"/>
                <a:cs typeface="Arial"/>
              </a:rPr>
              <a:t> - </a:t>
            </a:r>
            <a:r>
              <a:rPr sz="375" spc="13" dirty="0">
                <a:latin typeface="Arial"/>
                <a:cs typeface="Arial"/>
              </a:rPr>
              <a:t>E</a:t>
            </a:r>
            <a:r>
              <a:rPr sz="375" spc="-7" dirty="0">
                <a:latin typeface="Arial"/>
                <a:cs typeface="Arial"/>
              </a:rPr>
              <a:t>l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10" dirty="0">
                <a:latin typeface="Arial"/>
                <a:cs typeface="Arial"/>
              </a:rPr>
              <a:t>m</a:t>
            </a:r>
            <a:r>
              <a:rPr sz="375" spc="7" dirty="0">
                <a:latin typeface="Arial"/>
                <a:cs typeface="Arial"/>
              </a:rPr>
              <a:t>en</a:t>
            </a:r>
            <a:r>
              <a:rPr sz="375" spc="3" dirty="0">
                <a:latin typeface="Arial"/>
                <a:cs typeface="Arial"/>
              </a:rPr>
              <a:t>tar</a:t>
            </a:r>
            <a:r>
              <a:rPr sz="375" spc="10" dirty="0">
                <a:latin typeface="Arial"/>
                <a:cs typeface="Arial"/>
              </a:rPr>
              <a:t>y</a:t>
            </a:r>
            <a:r>
              <a:rPr sz="375" spc="-3" dirty="0">
                <a:latin typeface="Arial"/>
                <a:cs typeface="Arial"/>
              </a:rPr>
              <a:t> </a:t>
            </a:r>
            <a:r>
              <a:rPr sz="375" spc="10" dirty="0">
                <a:latin typeface="Arial"/>
                <a:cs typeface="Arial"/>
              </a:rPr>
              <a:t>St</a:t>
            </a:r>
            <a:r>
              <a:rPr sz="375" spc="7" dirty="0">
                <a:latin typeface="Arial"/>
                <a:cs typeface="Arial"/>
              </a:rPr>
              <a:t>a</a:t>
            </a:r>
            <a:r>
              <a:rPr sz="375" spc="3" dirty="0">
                <a:latin typeface="Arial"/>
                <a:cs typeface="Arial"/>
              </a:rPr>
              <a:t>t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3" dirty="0">
                <a:latin typeface="Arial"/>
                <a:cs typeface="Arial"/>
              </a:rPr>
              <a:t>t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7" dirty="0">
                <a:latin typeface="Arial"/>
                <a:cs typeface="Arial"/>
              </a:rPr>
              <a:t>a</a:t>
            </a:r>
            <a:r>
              <a:rPr sz="375" spc="3" dirty="0">
                <a:latin typeface="Arial"/>
                <a:cs typeface="Arial"/>
              </a:rPr>
              <a:t>l</a:t>
            </a:r>
            <a:r>
              <a:rPr sz="375" dirty="0">
                <a:latin typeface="Arial"/>
                <a:cs typeface="Arial"/>
              </a:rPr>
              <a:t> </a:t>
            </a:r>
            <a:r>
              <a:rPr sz="375" spc="17" dirty="0">
                <a:latin typeface="Arial"/>
                <a:cs typeface="Arial"/>
              </a:rPr>
              <a:t>M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3" dirty="0">
                <a:latin typeface="Arial"/>
                <a:cs typeface="Arial"/>
              </a:rPr>
              <a:t>t</a:t>
            </a:r>
            <a:r>
              <a:rPr sz="375" spc="7" dirty="0">
                <a:latin typeface="Arial"/>
                <a:cs typeface="Arial"/>
              </a:rPr>
              <a:t>hod</a:t>
            </a:r>
            <a:r>
              <a:rPr sz="375" spc="10" dirty="0">
                <a:latin typeface="Arial"/>
                <a:cs typeface="Arial"/>
              </a:rPr>
              <a:t>s</a:t>
            </a:r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 	4</a:t>
            </a:r>
            <a:endParaRPr sz="443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850178" y="2528500"/>
            <a:ext cx="951634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b="1" spc="10" dirty="0">
                <a:latin typeface="Arial"/>
                <a:cs typeface="Arial"/>
              </a:rPr>
              <a:t>A4</a:t>
            </a:r>
            <a:r>
              <a:rPr sz="375" b="1" dirty="0">
                <a:latin typeface="Arial"/>
                <a:cs typeface="Arial"/>
              </a:rPr>
              <a:t>    </a:t>
            </a:r>
            <a:r>
              <a:rPr sz="375" b="1" spc="7" dirty="0">
                <a:latin typeface="Arial"/>
                <a:cs typeface="Arial"/>
              </a:rPr>
              <a:t> </a:t>
            </a:r>
            <a:r>
              <a:rPr sz="375" b="1" spc="13" dirty="0">
                <a:latin typeface="Arial"/>
                <a:cs typeface="Arial"/>
              </a:rPr>
              <a:t>L</a:t>
            </a:r>
            <a:r>
              <a:rPr sz="375" b="1" spc="7" dirty="0">
                <a:latin typeface="Arial"/>
                <a:cs typeface="Arial"/>
              </a:rPr>
              <a:t>a</a:t>
            </a:r>
            <a:r>
              <a:rPr sz="375" b="1" spc="13" dirty="0">
                <a:latin typeface="Arial"/>
                <a:cs typeface="Arial"/>
              </a:rPr>
              <a:t>ngu</a:t>
            </a:r>
            <a:r>
              <a:rPr sz="375" b="1" spc="7" dirty="0">
                <a:latin typeface="Arial"/>
                <a:cs typeface="Arial"/>
              </a:rPr>
              <a:t>a</a:t>
            </a:r>
            <a:r>
              <a:rPr sz="375" b="1" spc="13" dirty="0">
                <a:latin typeface="Arial"/>
                <a:cs typeface="Arial"/>
              </a:rPr>
              <a:t>g</a:t>
            </a:r>
            <a:r>
              <a:rPr sz="375" b="1" spc="7" dirty="0">
                <a:latin typeface="Arial"/>
                <a:cs typeface="Arial"/>
              </a:rPr>
              <a:t>e</a:t>
            </a:r>
            <a:r>
              <a:rPr sz="375" b="1" spc="3" dirty="0">
                <a:latin typeface="Arial"/>
                <a:cs typeface="Arial"/>
              </a:rPr>
              <a:t>,</a:t>
            </a:r>
            <a:r>
              <a:rPr sz="375" b="1" spc="10" dirty="0">
                <a:latin typeface="Arial"/>
                <a:cs typeface="Arial"/>
              </a:rPr>
              <a:t> Philo</a:t>
            </a:r>
            <a:r>
              <a:rPr sz="375" b="1" spc="7" dirty="0">
                <a:latin typeface="Arial"/>
                <a:cs typeface="Arial"/>
              </a:rPr>
              <a:t>s</a:t>
            </a:r>
            <a:r>
              <a:rPr sz="375" b="1" spc="13" dirty="0">
                <a:latin typeface="Arial"/>
                <a:cs typeface="Arial"/>
              </a:rPr>
              <a:t>oph</a:t>
            </a:r>
            <a:r>
              <a:rPr sz="375" b="1" spc="7" dirty="0">
                <a:latin typeface="Arial"/>
                <a:cs typeface="Arial"/>
              </a:rPr>
              <a:t>y</a:t>
            </a:r>
            <a:r>
              <a:rPr sz="375" b="1" spc="3" dirty="0">
                <a:latin typeface="Arial"/>
                <a:cs typeface="Arial"/>
              </a:rPr>
              <a:t>,</a:t>
            </a:r>
            <a:r>
              <a:rPr sz="375" b="1" spc="10" dirty="0">
                <a:latin typeface="Arial"/>
                <a:cs typeface="Arial"/>
              </a:rPr>
              <a:t> </a:t>
            </a:r>
            <a:r>
              <a:rPr sz="375" b="1" spc="13" dirty="0">
                <a:latin typeface="Arial"/>
                <a:cs typeface="Arial"/>
              </a:rPr>
              <a:t>&amp;</a:t>
            </a:r>
            <a:r>
              <a:rPr sz="375" b="1" spc="3" dirty="0">
                <a:latin typeface="Arial"/>
                <a:cs typeface="Arial"/>
              </a:rPr>
              <a:t> </a:t>
            </a:r>
            <a:r>
              <a:rPr sz="375" b="1" spc="10" dirty="0">
                <a:latin typeface="Arial"/>
                <a:cs typeface="Arial"/>
              </a:rPr>
              <a:t>C</a:t>
            </a:r>
            <a:r>
              <a:rPr sz="375" b="1" spc="7" dirty="0">
                <a:latin typeface="Arial"/>
                <a:cs typeface="Arial"/>
              </a:rPr>
              <a:t>ul</a:t>
            </a:r>
            <a:r>
              <a:rPr sz="375" b="1" spc="3" dirty="0">
                <a:latin typeface="Arial"/>
                <a:cs typeface="Arial"/>
              </a:rPr>
              <a:t>t</a:t>
            </a:r>
            <a:r>
              <a:rPr sz="375" b="1" spc="10" dirty="0">
                <a:latin typeface="Arial"/>
                <a:cs typeface="Arial"/>
              </a:rPr>
              <a:t>ure</a:t>
            </a:r>
            <a:endParaRPr sz="375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982350" y="2615785"/>
            <a:ext cx="441613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spc="13" dirty="0">
                <a:latin typeface="Arial"/>
                <a:cs typeface="Arial"/>
              </a:rPr>
              <a:t>P</a:t>
            </a:r>
            <a:r>
              <a:rPr sz="375" spc="10" dirty="0">
                <a:latin typeface="Arial"/>
                <a:cs typeface="Arial"/>
              </a:rPr>
              <a:t>H</a:t>
            </a:r>
            <a:r>
              <a:rPr sz="375" spc="7" dirty="0">
                <a:latin typeface="Arial"/>
                <a:cs typeface="Arial"/>
              </a:rPr>
              <a:t>IL 230</a:t>
            </a:r>
            <a:r>
              <a:rPr sz="375" spc="10" dirty="0">
                <a:latin typeface="Arial"/>
                <a:cs typeface="Arial"/>
              </a:rPr>
              <a:t>6</a:t>
            </a:r>
            <a:r>
              <a:rPr sz="375" spc="7" dirty="0">
                <a:latin typeface="Arial"/>
                <a:cs typeface="Arial"/>
              </a:rPr>
              <a:t> - </a:t>
            </a:r>
            <a:r>
              <a:rPr sz="375" spc="10" dirty="0">
                <a:latin typeface="Arial"/>
                <a:cs typeface="Arial"/>
              </a:rPr>
              <a:t>Et</a:t>
            </a:r>
            <a:r>
              <a:rPr sz="375" spc="7" dirty="0">
                <a:latin typeface="Arial"/>
                <a:cs typeface="Arial"/>
              </a:rPr>
              <a:t>h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10" dirty="0">
                <a:latin typeface="Arial"/>
                <a:cs typeface="Arial"/>
              </a:rPr>
              <a:t>s</a:t>
            </a:r>
            <a:endParaRPr sz="375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61252" y="2610733"/>
            <a:ext cx="49357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90703" y="2790352"/>
            <a:ext cx="796203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>
              <a:tabLst>
                <a:tab pos="787073" algn="l"/>
              </a:tabLst>
            </a:pPr>
            <a:r>
              <a:rPr sz="375" b="1" spc="13" dirty="0">
                <a:solidFill>
                  <a:srgbClr val="0000FF"/>
                </a:solidFill>
                <a:latin typeface="Arial"/>
                <a:cs typeface="Arial"/>
              </a:rPr>
              <a:t>B    </a:t>
            </a:r>
            <a:r>
              <a:rPr sz="375" b="1" u="sng" spc="10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U</a:t>
            </a:r>
            <a:r>
              <a:rPr sz="375" b="1" u="sng" spc="7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nivers</a:t>
            </a:r>
            <a:r>
              <a:rPr sz="375" b="1" u="sng" spc="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it</a:t>
            </a:r>
            <a:r>
              <a:rPr sz="375" b="1" u="sng" spc="10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y</a:t>
            </a:r>
            <a:r>
              <a:rPr sz="375" b="1" u="sng" spc="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 </a:t>
            </a:r>
            <a:r>
              <a:rPr sz="375" b="1" u="sng" spc="10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Core</a:t>
            </a:r>
            <a:r>
              <a:rPr sz="375" b="1" u="sng" spc="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 </a:t>
            </a:r>
            <a:r>
              <a:rPr sz="375" b="1" u="sng" spc="10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C</a:t>
            </a:r>
            <a:r>
              <a:rPr sz="375" b="1" u="sng" spc="7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urricul</a:t>
            </a:r>
            <a:r>
              <a:rPr sz="375" b="1" u="sng" spc="1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um</a:t>
            </a:r>
            <a:r>
              <a:rPr sz="375" b="1" u="sng" spc="3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375" b="1" u="sng" dirty="0">
                <a:solidFill>
                  <a:srgbClr val="0000FF"/>
                </a:solidFill>
                <a:latin typeface="Arial"/>
                <a:cs typeface="Arial"/>
              </a:rPr>
              <a:t>	</a:t>
            </a:r>
            <a:endParaRPr sz="375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876156" y="2877635"/>
            <a:ext cx="506990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b="1" spc="10" dirty="0">
                <a:latin typeface="Arial"/>
                <a:cs typeface="Arial"/>
              </a:rPr>
              <a:t>B1</a:t>
            </a:r>
            <a:r>
              <a:rPr sz="375" b="1" dirty="0">
                <a:latin typeface="Arial"/>
                <a:cs typeface="Arial"/>
              </a:rPr>
              <a:t>  </a:t>
            </a:r>
            <a:r>
              <a:rPr sz="375" b="1" spc="13" dirty="0">
                <a:latin typeface="Arial"/>
                <a:cs typeface="Arial"/>
              </a:rPr>
              <a:t> </a:t>
            </a:r>
            <a:r>
              <a:rPr sz="375" b="1" spc="10" dirty="0">
                <a:latin typeface="Arial"/>
                <a:cs typeface="Arial"/>
              </a:rPr>
              <a:t>C</a:t>
            </a:r>
            <a:r>
              <a:rPr sz="375" b="1" spc="13" dirty="0">
                <a:latin typeface="Arial"/>
                <a:cs typeface="Arial"/>
              </a:rPr>
              <a:t>o</a:t>
            </a:r>
            <a:r>
              <a:rPr sz="375" b="1" spc="10" dirty="0">
                <a:latin typeface="Arial"/>
                <a:cs typeface="Arial"/>
              </a:rPr>
              <a:t>mm</a:t>
            </a:r>
            <a:r>
              <a:rPr sz="375" b="1" spc="13" dirty="0">
                <a:latin typeface="Arial"/>
                <a:cs typeface="Arial"/>
              </a:rPr>
              <a:t>un</a:t>
            </a:r>
            <a:r>
              <a:rPr sz="375" b="1" spc="7" dirty="0">
                <a:latin typeface="Arial"/>
                <a:cs typeface="Arial"/>
              </a:rPr>
              <a:t>icat</a:t>
            </a:r>
            <a:r>
              <a:rPr sz="375" b="1" spc="10" dirty="0">
                <a:latin typeface="Arial"/>
                <a:cs typeface="Arial"/>
              </a:rPr>
              <a:t>ion</a:t>
            </a:r>
            <a:endParaRPr sz="375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982350" y="2964919"/>
            <a:ext cx="919595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spc="10" dirty="0">
                <a:latin typeface="Arial"/>
                <a:cs typeface="Arial"/>
              </a:rPr>
              <a:t>R</a:t>
            </a:r>
            <a:r>
              <a:rPr sz="375" spc="34" dirty="0">
                <a:latin typeface="Arial"/>
                <a:cs typeface="Arial"/>
              </a:rPr>
              <a:t>W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130</a:t>
            </a:r>
            <a:r>
              <a:rPr sz="375" spc="10" dirty="0">
                <a:latin typeface="Arial"/>
                <a:cs typeface="Arial"/>
              </a:rPr>
              <a:t>1</a:t>
            </a:r>
            <a:r>
              <a:rPr sz="375" spc="7" dirty="0">
                <a:latin typeface="Arial"/>
                <a:cs typeface="Arial"/>
              </a:rPr>
              <a:t> - </a:t>
            </a:r>
            <a:r>
              <a:rPr sz="375" spc="10" dirty="0">
                <a:latin typeface="Arial"/>
                <a:cs typeface="Arial"/>
              </a:rPr>
              <a:t>Rhe</a:t>
            </a:r>
            <a:r>
              <a:rPr sz="375" spc="3" dirty="0">
                <a:latin typeface="Arial"/>
                <a:cs typeface="Arial"/>
              </a:rPr>
              <a:t>tor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0" dirty="0">
                <a:latin typeface="Arial"/>
                <a:cs typeface="Arial"/>
              </a:rPr>
              <a:t>c</a:t>
            </a:r>
            <a:r>
              <a:rPr sz="375" spc="13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an</a:t>
            </a:r>
            <a:r>
              <a:rPr sz="375" spc="10" dirty="0">
                <a:latin typeface="Arial"/>
                <a:cs typeface="Arial"/>
              </a:rPr>
              <a:t>d</a:t>
            </a:r>
            <a:r>
              <a:rPr sz="375" spc="7" dirty="0">
                <a:latin typeface="Arial"/>
                <a:cs typeface="Arial"/>
              </a:rPr>
              <a:t> </a:t>
            </a:r>
            <a:r>
              <a:rPr sz="375" spc="10" dirty="0">
                <a:latin typeface="Arial"/>
                <a:cs typeface="Arial"/>
              </a:rPr>
              <a:t>Com</a:t>
            </a:r>
            <a:r>
              <a:rPr sz="375" spc="7" dirty="0">
                <a:latin typeface="Arial"/>
                <a:cs typeface="Arial"/>
              </a:rPr>
              <a:t>po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3" dirty="0">
                <a:latin typeface="Arial"/>
                <a:cs typeface="Arial"/>
              </a:rPr>
              <a:t>t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7" dirty="0">
                <a:latin typeface="Arial"/>
                <a:cs typeface="Arial"/>
              </a:rPr>
              <a:t>o</a:t>
            </a:r>
            <a:r>
              <a:rPr sz="375" spc="10" dirty="0">
                <a:latin typeface="Arial"/>
                <a:cs typeface="Arial"/>
              </a:rPr>
              <a:t>n</a:t>
            </a:r>
            <a:r>
              <a:rPr sz="375" spc="7" dirty="0">
                <a:latin typeface="Arial"/>
                <a:cs typeface="Arial"/>
              </a:rPr>
              <a:t> </a:t>
            </a:r>
            <a:r>
              <a:rPr sz="375" spc="3" dirty="0">
                <a:latin typeface="Arial"/>
                <a:cs typeface="Arial"/>
              </a:rPr>
              <a:t>I</a:t>
            </a:r>
            <a:endParaRPr sz="375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861252" y="2959868"/>
            <a:ext cx="49357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181292" y="2964919"/>
            <a:ext cx="838200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b="1" spc="10" dirty="0">
                <a:latin typeface="Arial"/>
                <a:cs typeface="Arial"/>
              </a:rPr>
              <a:t>C2</a:t>
            </a:r>
            <a:r>
              <a:rPr sz="375" b="1" dirty="0">
                <a:latin typeface="Arial"/>
                <a:cs typeface="Arial"/>
              </a:rPr>
              <a:t>   </a:t>
            </a:r>
            <a:r>
              <a:rPr sz="375" b="1" spc="7" dirty="0">
                <a:latin typeface="Arial"/>
                <a:cs typeface="Arial"/>
              </a:rPr>
              <a:t> </a:t>
            </a:r>
            <a:r>
              <a:rPr sz="375" b="1" spc="13" dirty="0">
                <a:latin typeface="Arial"/>
                <a:cs typeface="Arial"/>
              </a:rPr>
              <a:t>Sp</a:t>
            </a:r>
            <a:r>
              <a:rPr sz="375" b="1" spc="7" dirty="0">
                <a:latin typeface="Arial"/>
                <a:cs typeface="Arial"/>
              </a:rPr>
              <a:t>ec</a:t>
            </a:r>
            <a:r>
              <a:rPr sz="375" b="1" spc="3" dirty="0">
                <a:latin typeface="Arial"/>
                <a:cs typeface="Arial"/>
              </a:rPr>
              <a:t>i</a:t>
            </a:r>
            <a:r>
              <a:rPr sz="375" b="1" spc="7" dirty="0">
                <a:latin typeface="Arial"/>
                <a:cs typeface="Arial"/>
              </a:rPr>
              <a:t>a</a:t>
            </a:r>
            <a:r>
              <a:rPr sz="375" b="1" spc="3" dirty="0">
                <a:latin typeface="Arial"/>
                <a:cs typeface="Arial"/>
              </a:rPr>
              <a:t>li</a:t>
            </a:r>
            <a:r>
              <a:rPr sz="375" b="1" spc="13" dirty="0">
                <a:latin typeface="Arial"/>
                <a:cs typeface="Arial"/>
              </a:rPr>
              <a:t>z</a:t>
            </a:r>
            <a:r>
              <a:rPr sz="375" b="1" spc="7" dirty="0">
                <a:latin typeface="Arial"/>
                <a:cs typeface="Arial"/>
              </a:rPr>
              <a:t>e</a:t>
            </a:r>
            <a:r>
              <a:rPr sz="375" b="1" spc="13" dirty="0">
                <a:latin typeface="Arial"/>
                <a:cs typeface="Arial"/>
              </a:rPr>
              <a:t>d</a:t>
            </a:r>
            <a:r>
              <a:rPr sz="375" b="1" spc="10" dirty="0">
                <a:latin typeface="Arial"/>
                <a:cs typeface="Arial"/>
              </a:rPr>
              <a:t> </a:t>
            </a:r>
            <a:r>
              <a:rPr sz="375" b="1" spc="13" dirty="0">
                <a:latin typeface="Arial"/>
                <a:cs typeface="Arial"/>
              </a:rPr>
              <a:t>S</a:t>
            </a:r>
            <a:r>
              <a:rPr sz="375" b="1" spc="7" dirty="0">
                <a:latin typeface="Arial"/>
                <a:cs typeface="Arial"/>
              </a:rPr>
              <a:t>c</a:t>
            </a:r>
            <a:r>
              <a:rPr sz="375" b="1" spc="3" dirty="0">
                <a:latin typeface="Arial"/>
                <a:cs typeface="Arial"/>
              </a:rPr>
              <a:t>i</a:t>
            </a:r>
            <a:r>
              <a:rPr sz="375" b="1" spc="7" dirty="0">
                <a:latin typeface="Arial"/>
                <a:cs typeface="Arial"/>
              </a:rPr>
              <a:t>e</a:t>
            </a:r>
            <a:r>
              <a:rPr sz="375" b="1" spc="13" dirty="0">
                <a:latin typeface="Arial"/>
                <a:cs typeface="Arial"/>
              </a:rPr>
              <a:t>n</a:t>
            </a:r>
            <a:r>
              <a:rPr sz="375" b="1" spc="7" dirty="0">
                <a:latin typeface="Arial"/>
                <a:cs typeface="Arial"/>
              </a:rPr>
              <a:t>c</a:t>
            </a:r>
            <a:r>
              <a:rPr sz="375" b="1" spc="10" dirty="0">
                <a:latin typeface="Arial"/>
                <a:cs typeface="Arial"/>
              </a:rPr>
              <a:t>e</a:t>
            </a:r>
            <a:r>
              <a:rPr sz="375" b="1" spc="7" dirty="0">
                <a:latin typeface="Arial"/>
                <a:cs typeface="Arial"/>
              </a:rPr>
              <a:t> </a:t>
            </a:r>
            <a:r>
              <a:rPr sz="375" b="1" spc="10" dirty="0">
                <a:latin typeface="Arial"/>
                <a:cs typeface="Arial"/>
              </a:rPr>
              <a:t>Cour</a:t>
            </a:r>
            <a:r>
              <a:rPr sz="375" b="1" spc="7" dirty="0">
                <a:latin typeface="Arial"/>
                <a:cs typeface="Arial"/>
              </a:rPr>
              <a:t>se</a:t>
            </a:r>
            <a:r>
              <a:rPr sz="375" b="1" spc="10" dirty="0">
                <a:latin typeface="Arial"/>
                <a:cs typeface="Arial"/>
              </a:rPr>
              <a:t>s</a:t>
            </a:r>
            <a:endParaRPr sz="375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197562" y="2959867"/>
            <a:ext cx="81828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3" dirty="0">
                <a:solidFill>
                  <a:srgbClr val="FF0000"/>
                </a:solidFill>
                <a:latin typeface="Arial"/>
                <a:cs typeface="Arial"/>
              </a:rPr>
              <a:t>12</a:t>
            </a:r>
            <a:endParaRPr sz="443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982350" y="3052202"/>
            <a:ext cx="933883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spc="10" dirty="0">
                <a:latin typeface="Arial"/>
                <a:cs typeface="Arial"/>
              </a:rPr>
              <a:t>R</a:t>
            </a:r>
            <a:r>
              <a:rPr sz="375" spc="34" dirty="0">
                <a:latin typeface="Arial"/>
                <a:cs typeface="Arial"/>
              </a:rPr>
              <a:t>W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130</a:t>
            </a:r>
            <a:r>
              <a:rPr sz="375" spc="10" dirty="0">
                <a:latin typeface="Arial"/>
                <a:cs typeface="Arial"/>
              </a:rPr>
              <a:t>2</a:t>
            </a:r>
            <a:r>
              <a:rPr sz="375" spc="7" dirty="0">
                <a:latin typeface="Arial"/>
                <a:cs typeface="Arial"/>
              </a:rPr>
              <a:t> - </a:t>
            </a:r>
            <a:r>
              <a:rPr sz="375" spc="10" dirty="0">
                <a:latin typeface="Arial"/>
                <a:cs typeface="Arial"/>
              </a:rPr>
              <a:t>Rhe</a:t>
            </a:r>
            <a:r>
              <a:rPr sz="375" spc="3" dirty="0">
                <a:latin typeface="Arial"/>
                <a:cs typeface="Arial"/>
              </a:rPr>
              <a:t>tor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0" dirty="0">
                <a:latin typeface="Arial"/>
                <a:cs typeface="Arial"/>
              </a:rPr>
              <a:t>c</a:t>
            </a:r>
            <a:r>
              <a:rPr sz="375" spc="13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an</a:t>
            </a:r>
            <a:r>
              <a:rPr sz="375" spc="10" dirty="0">
                <a:latin typeface="Arial"/>
                <a:cs typeface="Arial"/>
              </a:rPr>
              <a:t>d</a:t>
            </a:r>
            <a:r>
              <a:rPr sz="375" spc="7" dirty="0">
                <a:latin typeface="Arial"/>
                <a:cs typeface="Arial"/>
              </a:rPr>
              <a:t> </a:t>
            </a:r>
            <a:r>
              <a:rPr sz="375" spc="10" dirty="0">
                <a:latin typeface="Arial"/>
                <a:cs typeface="Arial"/>
              </a:rPr>
              <a:t>Com</a:t>
            </a:r>
            <a:r>
              <a:rPr sz="375" spc="7" dirty="0">
                <a:latin typeface="Arial"/>
                <a:cs typeface="Arial"/>
              </a:rPr>
              <a:t>po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3" dirty="0">
                <a:latin typeface="Arial"/>
                <a:cs typeface="Arial"/>
              </a:rPr>
              <a:t>t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7" dirty="0">
                <a:latin typeface="Arial"/>
                <a:cs typeface="Arial"/>
              </a:rPr>
              <a:t>o</a:t>
            </a:r>
            <a:r>
              <a:rPr sz="375" spc="10" dirty="0">
                <a:latin typeface="Arial"/>
                <a:cs typeface="Arial"/>
              </a:rPr>
              <a:t>n</a:t>
            </a:r>
            <a:r>
              <a:rPr sz="375" spc="7" dirty="0">
                <a:latin typeface="Arial"/>
                <a:cs typeface="Arial"/>
              </a:rPr>
              <a:t> </a:t>
            </a:r>
            <a:r>
              <a:rPr sz="375" spc="3" dirty="0">
                <a:latin typeface="Arial"/>
                <a:cs typeface="Arial"/>
              </a:rPr>
              <a:t>II</a:t>
            </a:r>
            <a:endParaRPr sz="375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861252" y="3047151"/>
            <a:ext cx="49357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510858" y="3052202"/>
            <a:ext cx="794038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375" spc="-7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 hour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fro</a:t>
            </a:r>
            <a:r>
              <a:rPr sz="375" spc="17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3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f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375" spc="-7" dirty="0">
                <a:solidFill>
                  <a:srgbClr val="FF0000"/>
                </a:solidFill>
                <a:latin typeface="Arial"/>
                <a:cs typeface="Arial"/>
              </a:rPr>
              <a:t>ll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ow</a:t>
            </a:r>
            <a:r>
              <a:rPr sz="375" spc="-7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ng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:</a:t>
            </a:r>
            <a:endParaRPr sz="375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299921" y="3139486"/>
            <a:ext cx="268865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spc="13" dirty="0">
                <a:latin typeface="Arial"/>
                <a:cs typeface="Arial"/>
              </a:rPr>
              <a:t>S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-7" dirty="0">
                <a:latin typeface="Arial"/>
                <a:cs typeface="Arial"/>
              </a:rPr>
              <a:t>l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3" dirty="0">
                <a:latin typeface="Arial"/>
                <a:cs typeface="Arial"/>
              </a:rPr>
              <a:t>t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17" dirty="0">
                <a:latin typeface="Arial"/>
                <a:cs typeface="Arial"/>
              </a:rPr>
              <a:t>O</a:t>
            </a:r>
            <a:r>
              <a:rPr sz="375" spc="7" dirty="0">
                <a:latin typeface="Arial"/>
                <a:cs typeface="Arial"/>
              </a:rPr>
              <a:t>n</a:t>
            </a:r>
            <a:r>
              <a:rPr sz="375" spc="10" dirty="0">
                <a:latin typeface="Arial"/>
                <a:cs typeface="Arial"/>
              </a:rPr>
              <a:t>e</a:t>
            </a:r>
            <a:endParaRPr sz="375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876155" y="3226770"/>
            <a:ext cx="543791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b="1" spc="10" dirty="0">
                <a:latin typeface="Arial"/>
                <a:cs typeface="Arial"/>
              </a:rPr>
              <a:t>B2</a:t>
            </a:r>
            <a:r>
              <a:rPr sz="375" b="1" dirty="0">
                <a:latin typeface="Arial"/>
                <a:cs typeface="Arial"/>
              </a:rPr>
              <a:t>  </a:t>
            </a:r>
            <a:r>
              <a:rPr sz="375" b="1" spc="13" dirty="0">
                <a:latin typeface="Arial"/>
                <a:cs typeface="Arial"/>
              </a:rPr>
              <a:t> </a:t>
            </a:r>
            <a:r>
              <a:rPr sz="375" b="1" spc="10" dirty="0">
                <a:latin typeface="Arial"/>
                <a:cs typeface="Arial"/>
              </a:rPr>
              <a:t>Am</a:t>
            </a:r>
            <a:r>
              <a:rPr sz="375" b="1" spc="7" dirty="0">
                <a:latin typeface="Arial"/>
                <a:cs typeface="Arial"/>
              </a:rPr>
              <a:t>erica</a:t>
            </a:r>
            <a:r>
              <a:rPr sz="375" b="1" spc="13" dirty="0">
                <a:latin typeface="Arial"/>
                <a:cs typeface="Arial"/>
              </a:rPr>
              <a:t>n</a:t>
            </a:r>
            <a:r>
              <a:rPr sz="375" b="1" spc="10" dirty="0">
                <a:latin typeface="Arial"/>
                <a:cs typeface="Arial"/>
              </a:rPr>
              <a:t> H</a:t>
            </a:r>
            <a:r>
              <a:rPr sz="375" b="1" spc="3" dirty="0">
                <a:latin typeface="Arial"/>
                <a:cs typeface="Arial"/>
              </a:rPr>
              <a:t>ist</a:t>
            </a:r>
            <a:r>
              <a:rPr sz="375" b="1" spc="10" dirty="0">
                <a:latin typeface="Arial"/>
                <a:cs typeface="Arial"/>
              </a:rPr>
              <a:t>ory</a:t>
            </a:r>
            <a:endParaRPr sz="375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299921" y="3226770"/>
            <a:ext cx="268865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spc="13" dirty="0">
                <a:latin typeface="Arial"/>
                <a:cs typeface="Arial"/>
              </a:rPr>
              <a:t>S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-7" dirty="0">
                <a:latin typeface="Arial"/>
                <a:cs typeface="Arial"/>
              </a:rPr>
              <a:t>l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3" dirty="0">
                <a:latin typeface="Arial"/>
                <a:cs typeface="Arial"/>
              </a:rPr>
              <a:t>t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17" dirty="0">
                <a:latin typeface="Arial"/>
                <a:cs typeface="Arial"/>
              </a:rPr>
              <a:t>O</a:t>
            </a:r>
            <a:r>
              <a:rPr sz="375" spc="7" dirty="0">
                <a:latin typeface="Arial"/>
                <a:cs typeface="Arial"/>
              </a:rPr>
              <a:t>n</a:t>
            </a:r>
            <a:r>
              <a:rPr sz="375" spc="10" dirty="0">
                <a:latin typeface="Arial"/>
                <a:cs typeface="Arial"/>
              </a:rPr>
              <a:t>e</a:t>
            </a:r>
            <a:endParaRPr sz="375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982351" y="3314053"/>
            <a:ext cx="816985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spc="10" dirty="0">
                <a:latin typeface="Arial"/>
                <a:cs typeface="Arial"/>
              </a:rPr>
              <a:t>HIST </a:t>
            </a:r>
            <a:r>
              <a:rPr sz="375" spc="7" dirty="0">
                <a:latin typeface="Arial"/>
                <a:cs typeface="Arial"/>
              </a:rPr>
              <a:t>130</a:t>
            </a:r>
            <a:r>
              <a:rPr sz="375" spc="10" dirty="0">
                <a:latin typeface="Arial"/>
                <a:cs typeface="Arial"/>
              </a:rPr>
              <a:t>1</a:t>
            </a:r>
            <a:r>
              <a:rPr sz="375" spc="7" dirty="0">
                <a:latin typeface="Arial"/>
                <a:cs typeface="Arial"/>
              </a:rPr>
              <a:t> - </a:t>
            </a:r>
            <a:r>
              <a:rPr sz="375" spc="10" dirty="0">
                <a:latin typeface="Arial"/>
                <a:cs typeface="Arial"/>
              </a:rPr>
              <a:t>H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3" dirty="0">
                <a:latin typeface="Arial"/>
                <a:cs typeface="Arial"/>
              </a:rPr>
              <a:t>tor</a:t>
            </a:r>
            <a:r>
              <a:rPr sz="375" spc="10" dirty="0">
                <a:latin typeface="Arial"/>
                <a:cs typeface="Arial"/>
              </a:rPr>
              <a:t>y</a:t>
            </a:r>
            <a:r>
              <a:rPr sz="375" spc="-3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o</a:t>
            </a:r>
            <a:r>
              <a:rPr sz="375" spc="3" dirty="0">
                <a:latin typeface="Arial"/>
                <a:cs typeface="Arial"/>
              </a:rPr>
              <a:t>f</a:t>
            </a:r>
            <a:r>
              <a:rPr sz="375" spc="10" dirty="0">
                <a:latin typeface="Arial"/>
                <a:cs typeface="Arial"/>
              </a:rPr>
              <a:t> U</a:t>
            </a:r>
            <a:r>
              <a:rPr sz="375" spc="7" dirty="0">
                <a:latin typeface="Arial"/>
                <a:cs typeface="Arial"/>
              </a:rPr>
              <a:t>.S.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to 186</a:t>
            </a:r>
            <a:r>
              <a:rPr sz="375" spc="10" dirty="0">
                <a:latin typeface="Arial"/>
                <a:cs typeface="Arial"/>
              </a:rPr>
              <a:t>5</a:t>
            </a:r>
            <a:endParaRPr sz="375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861252" y="3309002"/>
            <a:ext cx="49357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299921" y="3314053"/>
            <a:ext cx="268865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spc="13" dirty="0">
                <a:latin typeface="Arial"/>
                <a:cs typeface="Arial"/>
              </a:rPr>
              <a:t>S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-7" dirty="0">
                <a:latin typeface="Arial"/>
                <a:cs typeface="Arial"/>
              </a:rPr>
              <a:t>l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3" dirty="0">
                <a:latin typeface="Arial"/>
                <a:cs typeface="Arial"/>
              </a:rPr>
              <a:t>t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17" dirty="0">
                <a:latin typeface="Arial"/>
                <a:cs typeface="Arial"/>
              </a:rPr>
              <a:t>O</a:t>
            </a:r>
            <a:r>
              <a:rPr sz="375" spc="7" dirty="0">
                <a:latin typeface="Arial"/>
                <a:cs typeface="Arial"/>
              </a:rPr>
              <a:t>n</a:t>
            </a:r>
            <a:r>
              <a:rPr sz="375" spc="10" dirty="0">
                <a:latin typeface="Arial"/>
                <a:cs typeface="Arial"/>
              </a:rPr>
              <a:t>e</a:t>
            </a:r>
            <a:endParaRPr sz="375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982350" y="3401337"/>
            <a:ext cx="892752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spc="10" dirty="0">
                <a:latin typeface="Arial"/>
                <a:cs typeface="Arial"/>
              </a:rPr>
              <a:t>HIST </a:t>
            </a:r>
            <a:r>
              <a:rPr sz="375" spc="7" dirty="0">
                <a:latin typeface="Arial"/>
                <a:cs typeface="Arial"/>
              </a:rPr>
              <a:t>130</a:t>
            </a:r>
            <a:r>
              <a:rPr sz="375" spc="10" dirty="0">
                <a:latin typeface="Arial"/>
                <a:cs typeface="Arial"/>
              </a:rPr>
              <a:t>2</a:t>
            </a:r>
            <a:r>
              <a:rPr sz="375" spc="7" dirty="0">
                <a:latin typeface="Arial"/>
                <a:cs typeface="Arial"/>
              </a:rPr>
              <a:t> - </a:t>
            </a:r>
            <a:r>
              <a:rPr sz="375" spc="10" dirty="0">
                <a:latin typeface="Arial"/>
                <a:cs typeface="Arial"/>
              </a:rPr>
              <a:t>H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3" dirty="0">
                <a:latin typeface="Arial"/>
                <a:cs typeface="Arial"/>
              </a:rPr>
              <a:t>tor</a:t>
            </a:r>
            <a:r>
              <a:rPr sz="375" spc="10" dirty="0">
                <a:latin typeface="Arial"/>
                <a:cs typeface="Arial"/>
              </a:rPr>
              <a:t>y</a:t>
            </a:r>
            <a:r>
              <a:rPr sz="375" spc="-3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o</a:t>
            </a:r>
            <a:r>
              <a:rPr sz="375" spc="3" dirty="0">
                <a:latin typeface="Arial"/>
                <a:cs typeface="Arial"/>
              </a:rPr>
              <a:t>f</a:t>
            </a:r>
            <a:r>
              <a:rPr sz="375" spc="10" dirty="0">
                <a:latin typeface="Arial"/>
                <a:cs typeface="Arial"/>
              </a:rPr>
              <a:t> U</a:t>
            </a:r>
            <a:r>
              <a:rPr sz="375" spc="7" dirty="0">
                <a:latin typeface="Arial"/>
                <a:cs typeface="Arial"/>
              </a:rPr>
              <a:t>.S.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7" dirty="0">
                <a:latin typeface="Arial"/>
                <a:cs typeface="Arial"/>
              </a:rPr>
              <a:t>n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10" dirty="0">
                <a:latin typeface="Arial"/>
                <a:cs typeface="Arial"/>
              </a:rPr>
              <a:t>e</a:t>
            </a:r>
            <a:r>
              <a:rPr sz="375" spc="7" dirty="0">
                <a:latin typeface="Arial"/>
                <a:cs typeface="Arial"/>
              </a:rPr>
              <a:t> 186</a:t>
            </a:r>
            <a:r>
              <a:rPr sz="375" spc="10" dirty="0">
                <a:latin typeface="Arial"/>
                <a:cs typeface="Arial"/>
              </a:rPr>
              <a:t>5</a:t>
            </a:r>
            <a:endParaRPr sz="375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861252" y="3396286"/>
            <a:ext cx="49357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299921" y="3401337"/>
            <a:ext cx="268865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spc="13" dirty="0">
                <a:latin typeface="Arial"/>
                <a:cs typeface="Arial"/>
              </a:rPr>
              <a:t>S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-7" dirty="0">
                <a:latin typeface="Arial"/>
                <a:cs typeface="Arial"/>
              </a:rPr>
              <a:t>l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3" dirty="0">
                <a:latin typeface="Arial"/>
                <a:cs typeface="Arial"/>
              </a:rPr>
              <a:t>t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17" dirty="0">
                <a:latin typeface="Arial"/>
                <a:cs typeface="Arial"/>
              </a:rPr>
              <a:t>O</a:t>
            </a:r>
            <a:r>
              <a:rPr sz="375" spc="7" dirty="0">
                <a:latin typeface="Arial"/>
                <a:cs typeface="Arial"/>
              </a:rPr>
              <a:t>n</a:t>
            </a:r>
            <a:r>
              <a:rPr sz="375" spc="10" dirty="0">
                <a:latin typeface="Arial"/>
                <a:cs typeface="Arial"/>
              </a:rPr>
              <a:t>e</a:t>
            </a:r>
            <a:endParaRPr sz="375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876155" y="3576077"/>
            <a:ext cx="1479406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b="1" spc="10" dirty="0">
                <a:latin typeface="Arial"/>
                <a:cs typeface="Arial"/>
              </a:rPr>
              <a:t>B3</a:t>
            </a:r>
            <a:r>
              <a:rPr sz="375" b="1" dirty="0">
                <a:latin typeface="Arial"/>
                <a:cs typeface="Arial"/>
              </a:rPr>
              <a:t>  </a:t>
            </a:r>
            <a:r>
              <a:rPr sz="375" b="1" spc="13" dirty="0">
                <a:latin typeface="Arial"/>
                <a:cs typeface="Arial"/>
              </a:rPr>
              <a:t> L</a:t>
            </a:r>
            <a:r>
              <a:rPr sz="375" b="1" spc="7" dirty="0">
                <a:latin typeface="Arial"/>
                <a:cs typeface="Arial"/>
              </a:rPr>
              <a:t>a</a:t>
            </a:r>
            <a:r>
              <a:rPr sz="375" b="1" spc="13" dirty="0">
                <a:latin typeface="Arial"/>
                <a:cs typeface="Arial"/>
              </a:rPr>
              <a:t>ngu</a:t>
            </a:r>
            <a:r>
              <a:rPr sz="375" b="1" spc="7" dirty="0">
                <a:latin typeface="Arial"/>
                <a:cs typeface="Arial"/>
              </a:rPr>
              <a:t>a</a:t>
            </a:r>
            <a:r>
              <a:rPr sz="375" b="1" spc="13" dirty="0">
                <a:latin typeface="Arial"/>
                <a:cs typeface="Arial"/>
              </a:rPr>
              <a:t>g</a:t>
            </a:r>
            <a:r>
              <a:rPr sz="375" b="1" spc="7" dirty="0">
                <a:latin typeface="Arial"/>
                <a:cs typeface="Arial"/>
              </a:rPr>
              <a:t>e</a:t>
            </a:r>
            <a:r>
              <a:rPr sz="375" b="1" spc="3" dirty="0">
                <a:latin typeface="Arial"/>
                <a:cs typeface="Arial"/>
              </a:rPr>
              <a:t>,</a:t>
            </a:r>
            <a:r>
              <a:rPr sz="375" b="1" spc="10" dirty="0">
                <a:latin typeface="Arial"/>
                <a:cs typeface="Arial"/>
              </a:rPr>
              <a:t> Philo</a:t>
            </a:r>
            <a:r>
              <a:rPr sz="375" b="1" spc="7" dirty="0">
                <a:latin typeface="Arial"/>
                <a:cs typeface="Arial"/>
              </a:rPr>
              <a:t>s</a:t>
            </a:r>
            <a:r>
              <a:rPr sz="375" b="1" spc="13" dirty="0">
                <a:latin typeface="Arial"/>
                <a:cs typeface="Arial"/>
              </a:rPr>
              <a:t>oph</a:t>
            </a:r>
            <a:r>
              <a:rPr sz="375" b="1" spc="7" dirty="0">
                <a:latin typeface="Arial"/>
                <a:cs typeface="Arial"/>
              </a:rPr>
              <a:t>y</a:t>
            </a:r>
            <a:r>
              <a:rPr sz="375" b="1" spc="3" dirty="0">
                <a:latin typeface="Arial"/>
                <a:cs typeface="Arial"/>
              </a:rPr>
              <a:t>,</a:t>
            </a:r>
            <a:r>
              <a:rPr sz="375" b="1" spc="10" dirty="0">
                <a:latin typeface="Arial"/>
                <a:cs typeface="Arial"/>
              </a:rPr>
              <a:t> </a:t>
            </a:r>
            <a:r>
              <a:rPr sz="375" b="1" spc="13" dirty="0">
                <a:latin typeface="Arial"/>
                <a:cs typeface="Arial"/>
              </a:rPr>
              <a:t>&amp;</a:t>
            </a:r>
            <a:r>
              <a:rPr sz="375" b="1" spc="3" dirty="0">
                <a:latin typeface="Arial"/>
                <a:cs typeface="Arial"/>
              </a:rPr>
              <a:t> </a:t>
            </a:r>
            <a:r>
              <a:rPr sz="375" b="1" spc="10" dirty="0">
                <a:latin typeface="Arial"/>
                <a:cs typeface="Arial"/>
              </a:rPr>
              <a:t>C</a:t>
            </a:r>
            <a:r>
              <a:rPr sz="375" b="1" spc="7" dirty="0">
                <a:latin typeface="Arial"/>
                <a:cs typeface="Arial"/>
              </a:rPr>
              <a:t>ul</a:t>
            </a:r>
            <a:r>
              <a:rPr sz="375" b="1" spc="3" dirty="0">
                <a:latin typeface="Arial"/>
                <a:cs typeface="Arial"/>
              </a:rPr>
              <a:t>t</a:t>
            </a:r>
            <a:r>
              <a:rPr sz="375" b="1" spc="10" dirty="0">
                <a:latin typeface="Arial"/>
                <a:cs typeface="Arial"/>
              </a:rPr>
              <a:t>ure</a:t>
            </a:r>
            <a:r>
              <a:rPr sz="375" b="1" spc="7" dirty="0">
                <a:latin typeface="Arial"/>
                <a:cs typeface="Arial"/>
              </a:rPr>
              <a:t> - </a:t>
            </a:r>
            <a:r>
              <a:rPr sz="375" b="1" spc="13" dirty="0">
                <a:latin typeface="Arial"/>
                <a:cs typeface="Arial"/>
              </a:rPr>
              <a:t>S</a:t>
            </a:r>
            <a:r>
              <a:rPr sz="375" b="1" spc="7" dirty="0">
                <a:latin typeface="Arial"/>
                <a:cs typeface="Arial"/>
              </a:rPr>
              <a:t>e</a:t>
            </a:r>
            <a:r>
              <a:rPr sz="375" b="1" spc="10" dirty="0">
                <a:latin typeface="Arial"/>
                <a:cs typeface="Arial"/>
              </a:rPr>
              <a:t>e</a:t>
            </a:r>
            <a:r>
              <a:rPr sz="375" b="1" spc="7" dirty="0">
                <a:latin typeface="Arial"/>
                <a:cs typeface="Arial"/>
              </a:rPr>
              <a:t> </a:t>
            </a:r>
            <a:r>
              <a:rPr sz="375" b="1" spc="10" dirty="0">
                <a:latin typeface="Arial"/>
                <a:cs typeface="Arial"/>
              </a:rPr>
              <a:t>Designa</a:t>
            </a:r>
            <a:r>
              <a:rPr sz="375" b="1" dirty="0">
                <a:latin typeface="Arial"/>
                <a:cs typeface="Arial"/>
              </a:rPr>
              <a:t>t</a:t>
            </a:r>
            <a:r>
              <a:rPr sz="375" b="1" spc="7" dirty="0">
                <a:latin typeface="Arial"/>
                <a:cs typeface="Arial"/>
              </a:rPr>
              <a:t>e</a:t>
            </a:r>
            <a:r>
              <a:rPr sz="375" b="1" spc="13" dirty="0">
                <a:latin typeface="Arial"/>
                <a:cs typeface="Arial"/>
              </a:rPr>
              <a:t>d</a:t>
            </a:r>
            <a:r>
              <a:rPr sz="375" b="1" spc="10" dirty="0">
                <a:latin typeface="Arial"/>
                <a:cs typeface="Arial"/>
              </a:rPr>
              <a:t> Core</a:t>
            </a:r>
            <a:endParaRPr sz="375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181293" y="3576077"/>
            <a:ext cx="694026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b="1" spc="10" dirty="0">
                <a:latin typeface="Arial"/>
                <a:cs typeface="Arial"/>
              </a:rPr>
              <a:t>C3</a:t>
            </a:r>
            <a:r>
              <a:rPr sz="375" b="1" dirty="0">
                <a:latin typeface="Arial"/>
                <a:cs typeface="Arial"/>
              </a:rPr>
              <a:t>   </a:t>
            </a:r>
            <a:r>
              <a:rPr sz="375" b="1" spc="7" dirty="0">
                <a:latin typeface="Arial"/>
                <a:cs typeface="Arial"/>
              </a:rPr>
              <a:t> </a:t>
            </a:r>
            <a:r>
              <a:rPr sz="375" b="1" spc="10" dirty="0">
                <a:latin typeface="Arial"/>
                <a:cs typeface="Arial"/>
              </a:rPr>
              <a:t>A</a:t>
            </a:r>
            <a:r>
              <a:rPr sz="375" b="1" spc="13" dirty="0">
                <a:latin typeface="Arial"/>
                <a:cs typeface="Arial"/>
              </a:rPr>
              <a:t>dd</a:t>
            </a:r>
            <a:r>
              <a:rPr sz="375" b="1" spc="7" dirty="0">
                <a:latin typeface="Arial"/>
                <a:cs typeface="Arial"/>
              </a:rPr>
              <a:t>i</a:t>
            </a:r>
            <a:r>
              <a:rPr sz="375" b="1" spc="3" dirty="0">
                <a:latin typeface="Arial"/>
                <a:cs typeface="Arial"/>
              </a:rPr>
              <a:t>t</a:t>
            </a:r>
            <a:r>
              <a:rPr sz="375" b="1" spc="10" dirty="0">
                <a:latin typeface="Arial"/>
                <a:cs typeface="Arial"/>
              </a:rPr>
              <a:t>ional Cour</a:t>
            </a:r>
            <a:r>
              <a:rPr sz="375" b="1" spc="7" dirty="0">
                <a:latin typeface="Arial"/>
                <a:cs typeface="Arial"/>
              </a:rPr>
              <a:t>se</a:t>
            </a:r>
            <a:r>
              <a:rPr sz="375" b="1" spc="24" dirty="0">
                <a:latin typeface="Arial"/>
                <a:cs typeface="Arial"/>
              </a:rPr>
              <a:t>w</a:t>
            </a:r>
            <a:r>
              <a:rPr sz="375" b="1" spc="10" dirty="0">
                <a:latin typeface="Arial"/>
                <a:cs typeface="Arial"/>
              </a:rPr>
              <a:t>ork</a:t>
            </a:r>
            <a:endParaRPr sz="375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197562" y="3571026"/>
            <a:ext cx="81828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3" dirty="0">
                <a:solidFill>
                  <a:srgbClr val="FF0000"/>
                </a:solidFill>
                <a:latin typeface="Arial"/>
                <a:cs typeface="Arial"/>
              </a:rPr>
              <a:t>12</a:t>
            </a:r>
            <a:endParaRPr sz="443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299921" y="3656087"/>
            <a:ext cx="268865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spc="13" dirty="0">
                <a:latin typeface="Arial"/>
                <a:cs typeface="Arial"/>
              </a:rPr>
              <a:t>S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-7" dirty="0">
                <a:latin typeface="Arial"/>
                <a:cs typeface="Arial"/>
              </a:rPr>
              <a:t>l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3" dirty="0">
                <a:latin typeface="Arial"/>
                <a:cs typeface="Arial"/>
              </a:rPr>
              <a:t>t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17" dirty="0">
                <a:latin typeface="Arial"/>
                <a:cs typeface="Arial"/>
              </a:rPr>
              <a:t>O</a:t>
            </a:r>
            <a:r>
              <a:rPr sz="375" spc="7" dirty="0">
                <a:latin typeface="Arial"/>
                <a:cs typeface="Arial"/>
              </a:rPr>
              <a:t>n</a:t>
            </a:r>
            <a:r>
              <a:rPr sz="375" spc="10" dirty="0">
                <a:latin typeface="Arial"/>
                <a:cs typeface="Arial"/>
              </a:rPr>
              <a:t>e</a:t>
            </a:r>
            <a:endParaRPr sz="375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876155" y="3750645"/>
            <a:ext cx="984106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b="1" spc="10" dirty="0">
                <a:latin typeface="Arial"/>
                <a:cs typeface="Arial"/>
              </a:rPr>
              <a:t>B4</a:t>
            </a:r>
            <a:r>
              <a:rPr sz="375" b="1" dirty="0">
                <a:latin typeface="Arial"/>
                <a:cs typeface="Arial"/>
              </a:rPr>
              <a:t>  </a:t>
            </a:r>
            <a:r>
              <a:rPr sz="375" b="1" spc="13" dirty="0">
                <a:latin typeface="Arial"/>
                <a:cs typeface="Arial"/>
              </a:rPr>
              <a:t> </a:t>
            </a:r>
            <a:r>
              <a:rPr sz="375" b="1" spc="17" dirty="0">
                <a:latin typeface="Arial"/>
                <a:cs typeface="Arial"/>
              </a:rPr>
              <a:t>M</a:t>
            </a:r>
            <a:r>
              <a:rPr sz="375" b="1" spc="3" dirty="0">
                <a:latin typeface="Arial"/>
                <a:cs typeface="Arial"/>
              </a:rPr>
              <a:t>at</a:t>
            </a:r>
            <a:r>
              <a:rPr sz="375" b="1" spc="13" dirty="0">
                <a:latin typeface="Arial"/>
                <a:cs typeface="Arial"/>
              </a:rPr>
              <a:t>h</a:t>
            </a:r>
            <a:r>
              <a:rPr sz="375" b="1" spc="7" dirty="0">
                <a:latin typeface="Arial"/>
                <a:cs typeface="Arial"/>
              </a:rPr>
              <a:t>e</a:t>
            </a:r>
            <a:r>
              <a:rPr sz="375" b="1" spc="10" dirty="0">
                <a:latin typeface="Arial"/>
                <a:cs typeface="Arial"/>
              </a:rPr>
              <a:t>m</a:t>
            </a:r>
            <a:r>
              <a:rPr sz="375" b="1" spc="3" dirty="0">
                <a:latin typeface="Arial"/>
                <a:cs typeface="Arial"/>
              </a:rPr>
              <a:t>ati</a:t>
            </a:r>
            <a:r>
              <a:rPr sz="375" b="1" spc="7" dirty="0">
                <a:latin typeface="Arial"/>
                <a:cs typeface="Arial"/>
              </a:rPr>
              <a:t>c</a:t>
            </a:r>
            <a:r>
              <a:rPr sz="375" b="1" spc="10" dirty="0">
                <a:latin typeface="Arial"/>
                <a:cs typeface="Arial"/>
              </a:rPr>
              <a:t>s</a:t>
            </a:r>
            <a:r>
              <a:rPr sz="375" b="1" spc="7" dirty="0">
                <a:latin typeface="Arial"/>
                <a:cs typeface="Arial"/>
              </a:rPr>
              <a:t> - </a:t>
            </a:r>
            <a:r>
              <a:rPr sz="375" b="1" spc="13" dirty="0">
                <a:latin typeface="Arial"/>
                <a:cs typeface="Arial"/>
              </a:rPr>
              <a:t>S</a:t>
            </a:r>
            <a:r>
              <a:rPr sz="375" b="1" spc="7" dirty="0">
                <a:latin typeface="Arial"/>
                <a:cs typeface="Arial"/>
              </a:rPr>
              <a:t>e</a:t>
            </a:r>
            <a:r>
              <a:rPr sz="375" b="1" spc="10" dirty="0">
                <a:latin typeface="Arial"/>
                <a:cs typeface="Arial"/>
              </a:rPr>
              <a:t>e</a:t>
            </a:r>
            <a:r>
              <a:rPr sz="375" b="1" spc="7" dirty="0">
                <a:latin typeface="Arial"/>
                <a:cs typeface="Arial"/>
              </a:rPr>
              <a:t> </a:t>
            </a:r>
            <a:r>
              <a:rPr sz="375" b="1" spc="10" dirty="0">
                <a:latin typeface="Arial"/>
                <a:cs typeface="Arial"/>
              </a:rPr>
              <a:t>Designa</a:t>
            </a:r>
            <a:r>
              <a:rPr sz="375" b="1" dirty="0">
                <a:latin typeface="Arial"/>
                <a:cs typeface="Arial"/>
              </a:rPr>
              <a:t>t</a:t>
            </a:r>
            <a:r>
              <a:rPr sz="375" b="1" spc="7" dirty="0">
                <a:latin typeface="Arial"/>
                <a:cs typeface="Arial"/>
              </a:rPr>
              <a:t>e</a:t>
            </a:r>
            <a:r>
              <a:rPr sz="375" b="1" spc="13" dirty="0">
                <a:latin typeface="Arial"/>
                <a:cs typeface="Arial"/>
              </a:rPr>
              <a:t>d</a:t>
            </a:r>
            <a:r>
              <a:rPr sz="375" b="1" spc="10" dirty="0">
                <a:latin typeface="Arial"/>
                <a:cs typeface="Arial"/>
              </a:rPr>
              <a:t> Core</a:t>
            </a:r>
            <a:endParaRPr sz="375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299921" y="3743372"/>
            <a:ext cx="268865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spc="13" dirty="0">
                <a:latin typeface="Arial"/>
                <a:cs typeface="Arial"/>
              </a:rPr>
              <a:t>S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-7" dirty="0">
                <a:latin typeface="Arial"/>
                <a:cs typeface="Arial"/>
              </a:rPr>
              <a:t>l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3" dirty="0">
                <a:latin typeface="Arial"/>
                <a:cs typeface="Arial"/>
              </a:rPr>
              <a:t>t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17" dirty="0">
                <a:latin typeface="Arial"/>
                <a:cs typeface="Arial"/>
              </a:rPr>
              <a:t>O</a:t>
            </a:r>
            <a:r>
              <a:rPr sz="375" spc="7" dirty="0">
                <a:latin typeface="Arial"/>
                <a:cs typeface="Arial"/>
              </a:rPr>
              <a:t>n</a:t>
            </a:r>
            <a:r>
              <a:rPr sz="375" spc="10" dirty="0">
                <a:latin typeface="Arial"/>
                <a:cs typeface="Arial"/>
              </a:rPr>
              <a:t>e</a:t>
            </a:r>
            <a:endParaRPr sz="375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299921" y="3830654"/>
            <a:ext cx="268865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spc="13" dirty="0">
                <a:latin typeface="Arial"/>
                <a:cs typeface="Arial"/>
              </a:rPr>
              <a:t>S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-7" dirty="0">
                <a:latin typeface="Arial"/>
                <a:cs typeface="Arial"/>
              </a:rPr>
              <a:t>l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3" dirty="0">
                <a:latin typeface="Arial"/>
                <a:cs typeface="Arial"/>
              </a:rPr>
              <a:t>t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17" dirty="0">
                <a:latin typeface="Arial"/>
                <a:cs typeface="Arial"/>
              </a:rPr>
              <a:t>O</a:t>
            </a:r>
            <a:r>
              <a:rPr sz="375" spc="7" dirty="0">
                <a:latin typeface="Arial"/>
                <a:cs typeface="Arial"/>
              </a:rPr>
              <a:t>n</a:t>
            </a:r>
            <a:r>
              <a:rPr sz="375" spc="10" dirty="0">
                <a:latin typeface="Arial"/>
                <a:cs typeface="Arial"/>
              </a:rPr>
              <a:t>e</a:t>
            </a:r>
            <a:endParaRPr sz="375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876155" y="3925212"/>
            <a:ext cx="1343025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b="1" spc="10" dirty="0">
                <a:latin typeface="Arial"/>
                <a:cs typeface="Arial"/>
              </a:rPr>
              <a:t>B5</a:t>
            </a:r>
            <a:r>
              <a:rPr sz="375" b="1" dirty="0">
                <a:latin typeface="Arial"/>
                <a:cs typeface="Arial"/>
              </a:rPr>
              <a:t>  </a:t>
            </a:r>
            <a:r>
              <a:rPr sz="375" b="1" spc="13" dirty="0">
                <a:latin typeface="Arial"/>
                <a:cs typeface="Arial"/>
              </a:rPr>
              <a:t> </a:t>
            </a:r>
            <a:r>
              <a:rPr sz="375" b="1" spc="7" dirty="0">
                <a:latin typeface="Arial"/>
                <a:cs typeface="Arial"/>
              </a:rPr>
              <a:t>Li</a:t>
            </a:r>
            <a:r>
              <a:rPr sz="375" b="1" spc="3" dirty="0">
                <a:latin typeface="Arial"/>
                <a:cs typeface="Arial"/>
              </a:rPr>
              <a:t>f</a:t>
            </a:r>
            <a:r>
              <a:rPr sz="375" b="1" spc="10" dirty="0">
                <a:latin typeface="Arial"/>
                <a:cs typeface="Arial"/>
              </a:rPr>
              <a:t>e</a:t>
            </a:r>
            <a:r>
              <a:rPr sz="375" b="1" spc="7" dirty="0">
                <a:latin typeface="Arial"/>
                <a:cs typeface="Arial"/>
              </a:rPr>
              <a:t> a</a:t>
            </a:r>
            <a:r>
              <a:rPr sz="375" b="1" spc="13" dirty="0">
                <a:latin typeface="Arial"/>
                <a:cs typeface="Arial"/>
              </a:rPr>
              <a:t>nd</a:t>
            </a:r>
            <a:r>
              <a:rPr sz="375" b="1" spc="10" dirty="0">
                <a:latin typeface="Arial"/>
                <a:cs typeface="Arial"/>
              </a:rPr>
              <a:t> </a:t>
            </a:r>
            <a:r>
              <a:rPr sz="375" b="1" spc="13" dirty="0">
                <a:latin typeface="Arial"/>
                <a:cs typeface="Arial"/>
              </a:rPr>
              <a:t>Ph</a:t>
            </a:r>
            <a:r>
              <a:rPr sz="375" b="1" spc="7" dirty="0">
                <a:latin typeface="Arial"/>
                <a:cs typeface="Arial"/>
              </a:rPr>
              <a:t>ys</a:t>
            </a:r>
            <a:r>
              <a:rPr sz="375" b="1" spc="3" dirty="0">
                <a:latin typeface="Arial"/>
                <a:cs typeface="Arial"/>
              </a:rPr>
              <a:t>i</a:t>
            </a:r>
            <a:r>
              <a:rPr sz="375" b="1" spc="7" dirty="0">
                <a:latin typeface="Arial"/>
                <a:cs typeface="Arial"/>
              </a:rPr>
              <a:t>c</a:t>
            </a:r>
            <a:r>
              <a:rPr sz="375" b="1" spc="3" dirty="0">
                <a:latin typeface="Arial"/>
                <a:cs typeface="Arial"/>
              </a:rPr>
              <a:t>i</a:t>
            </a:r>
            <a:r>
              <a:rPr sz="375" b="1" spc="7" dirty="0">
                <a:latin typeface="Arial"/>
                <a:cs typeface="Arial"/>
              </a:rPr>
              <a:t>a</a:t>
            </a:r>
            <a:r>
              <a:rPr sz="375" b="1" spc="3" dirty="0">
                <a:latin typeface="Arial"/>
                <a:cs typeface="Arial"/>
              </a:rPr>
              <a:t>l</a:t>
            </a:r>
            <a:r>
              <a:rPr sz="375" b="1" spc="10" dirty="0">
                <a:latin typeface="Arial"/>
                <a:cs typeface="Arial"/>
              </a:rPr>
              <a:t> </a:t>
            </a:r>
            <a:r>
              <a:rPr sz="375" b="1" spc="13" dirty="0">
                <a:latin typeface="Arial"/>
                <a:cs typeface="Arial"/>
              </a:rPr>
              <a:t>S</a:t>
            </a:r>
            <a:r>
              <a:rPr sz="375" b="1" spc="7" dirty="0">
                <a:latin typeface="Arial"/>
                <a:cs typeface="Arial"/>
              </a:rPr>
              <a:t>c</a:t>
            </a:r>
            <a:r>
              <a:rPr sz="375" b="1" spc="3" dirty="0">
                <a:latin typeface="Arial"/>
                <a:cs typeface="Arial"/>
              </a:rPr>
              <a:t>i</a:t>
            </a:r>
            <a:r>
              <a:rPr sz="375" b="1" spc="7" dirty="0">
                <a:latin typeface="Arial"/>
                <a:cs typeface="Arial"/>
              </a:rPr>
              <a:t>e</a:t>
            </a:r>
            <a:r>
              <a:rPr sz="375" b="1" spc="13" dirty="0">
                <a:latin typeface="Arial"/>
                <a:cs typeface="Arial"/>
              </a:rPr>
              <a:t>n</a:t>
            </a:r>
            <a:r>
              <a:rPr sz="375" b="1" spc="7" dirty="0">
                <a:latin typeface="Arial"/>
                <a:cs typeface="Arial"/>
              </a:rPr>
              <a:t>ce</a:t>
            </a:r>
            <a:r>
              <a:rPr sz="375" b="1" spc="10" dirty="0">
                <a:latin typeface="Arial"/>
                <a:cs typeface="Arial"/>
              </a:rPr>
              <a:t>s</a:t>
            </a:r>
            <a:r>
              <a:rPr sz="375" b="1" spc="7" dirty="0">
                <a:latin typeface="Arial"/>
                <a:cs typeface="Arial"/>
              </a:rPr>
              <a:t> - </a:t>
            </a:r>
            <a:r>
              <a:rPr sz="375" b="1" spc="13" dirty="0">
                <a:latin typeface="Arial"/>
                <a:cs typeface="Arial"/>
              </a:rPr>
              <a:t>S</a:t>
            </a:r>
            <a:r>
              <a:rPr sz="375" b="1" spc="7" dirty="0">
                <a:latin typeface="Arial"/>
                <a:cs typeface="Arial"/>
              </a:rPr>
              <a:t>e</a:t>
            </a:r>
            <a:r>
              <a:rPr sz="375" b="1" spc="10" dirty="0">
                <a:latin typeface="Arial"/>
                <a:cs typeface="Arial"/>
              </a:rPr>
              <a:t>e</a:t>
            </a:r>
            <a:r>
              <a:rPr sz="375" b="1" spc="7" dirty="0">
                <a:latin typeface="Arial"/>
                <a:cs typeface="Arial"/>
              </a:rPr>
              <a:t> </a:t>
            </a:r>
            <a:r>
              <a:rPr sz="375" b="1" spc="10" dirty="0">
                <a:latin typeface="Arial"/>
                <a:cs typeface="Arial"/>
              </a:rPr>
              <a:t>Designa</a:t>
            </a:r>
            <a:r>
              <a:rPr sz="375" b="1" dirty="0">
                <a:latin typeface="Arial"/>
                <a:cs typeface="Arial"/>
              </a:rPr>
              <a:t>t</a:t>
            </a:r>
            <a:r>
              <a:rPr sz="375" b="1" spc="7" dirty="0">
                <a:latin typeface="Arial"/>
                <a:cs typeface="Arial"/>
              </a:rPr>
              <a:t>e</a:t>
            </a:r>
            <a:r>
              <a:rPr sz="375" b="1" spc="13" dirty="0">
                <a:latin typeface="Arial"/>
                <a:cs typeface="Arial"/>
              </a:rPr>
              <a:t>d</a:t>
            </a:r>
            <a:r>
              <a:rPr sz="375" b="1" spc="10" dirty="0">
                <a:latin typeface="Arial"/>
                <a:cs typeface="Arial"/>
              </a:rPr>
              <a:t> Core</a:t>
            </a:r>
            <a:endParaRPr sz="375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299921" y="3917939"/>
            <a:ext cx="268865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spc="13" dirty="0">
                <a:latin typeface="Arial"/>
                <a:cs typeface="Arial"/>
              </a:rPr>
              <a:t>S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-7" dirty="0">
                <a:latin typeface="Arial"/>
                <a:cs typeface="Arial"/>
              </a:rPr>
              <a:t>l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3" dirty="0">
                <a:latin typeface="Arial"/>
                <a:cs typeface="Arial"/>
              </a:rPr>
              <a:t>t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17" dirty="0">
                <a:latin typeface="Arial"/>
                <a:cs typeface="Arial"/>
              </a:rPr>
              <a:t>O</a:t>
            </a:r>
            <a:r>
              <a:rPr sz="375" spc="7" dirty="0">
                <a:latin typeface="Arial"/>
                <a:cs typeface="Arial"/>
              </a:rPr>
              <a:t>n</a:t>
            </a:r>
            <a:r>
              <a:rPr sz="375" spc="10" dirty="0">
                <a:latin typeface="Arial"/>
                <a:cs typeface="Arial"/>
              </a:rPr>
              <a:t>e</a:t>
            </a:r>
            <a:endParaRPr sz="375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876155" y="4005222"/>
            <a:ext cx="3851997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32221"/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y</a:t>
            </a:r>
            <a:r>
              <a:rPr sz="375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her 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BIO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 CH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EM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or 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FO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our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w</a:t>
            </a:r>
            <a:r>
              <a:rPr sz="375" spc="-7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th ad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375" spc="-7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or appro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375" spc="-7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sz="375">
              <a:latin typeface="Arial"/>
              <a:cs typeface="Arial"/>
            </a:endParaRPr>
          </a:p>
          <a:p>
            <a:pPr marL="8659">
              <a:spcBef>
                <a:spcPts val="293"/>
              </a:spcBef>
            </a:pPr>
            <a:r>
              <a:rPr sz="375" b="1" spc="10" dirty="0">
                <a:latin typeface="Arial"/>
                <a:cs typeface="Arial"/>
              </a:rPr>
              <a:t>B6</a:t>
            </a:r>
            <a:r>
              <a:rPr sz="375" b="1" dirty="0">
                <a:latin typeface="Arial"/>
                <a:cs typeface="Arial"/>
              </a:rPr>
              <a:t>  </a:t>
            </a:r>
            <a:r>
              <a:rPr sz="375" b="1" spc="13" dirty="0">
                <a:latin typeface="Arial"/>
                <a:cs typeface="Arial"/>
              </a:rPr>
              <a:t> Go</a:t>
            </a:r>
            <a:r>
              <a:rPr sz="375" b="1" spc="7" dirty="0">
                <a:latin typeface="Arial"/>
                <a:cs typeface="Arial"/>
              </a:rPr>
              <a:t>ve</a:t>
            </a:r>
            <a:r>
              <a:rPr sz="375" b="1" spc="10" dirty="0">
                <a:latin typeface="Arial"/>
                <a:cs typeface="Arial"/>
              </a:rPr>
              <a:t>rnm</a:t>
            </a:r>
            <a:r>
              <a:rPr sz="375" b="1" spc="7" dirty="0">
                <a:latin typeface="Arial"/>
                <a:cs typeface="Arial"/>
              </a:rPr>
              <a:t>e</a:t>
            </a:r>
            <a:r>
              <a:rPr sz="375" b="1" spc="13" dirty="0">
                <a:latin typeface="Arial"/>
                <a:cs typeface="Arial"/>
              </a:rPr>
              <a:t>n</a:t>
            </a:r>
            <a:r>
              <a:rPr sz="375" b="1" spc="3" dirty="0">
                <a:latin typeface="Arial"/>
                <a:cs typeface="Arial"/>
              </a:rPr>
              <a:t>t</a:t>
            </a:r>
            <a:r>
              <a:rPr sz="375" b="1" spc="7" dirty="0">
                <a:latin typeface="Arial"/>
                <a:cs typeface="Arial"/>
              </a:rPr>
              <a:t>/Poli</a:t>
            </a:r>
            <a:r>
              <a:rPr sz="375" b="1" spc="3" dirty="0">
                <a:latin typeface="Arial"/>
                <a:cs typeface="Arial"/>
              </a:rPr>
              <a:t>ti</a:t>
            </a:r>
            <a:r>
              <a:rPr sz="375" b="1" spc="7" dirty="0">
                <a:latin typeface="Arial"/>
                <a:cs typeface="Arial"/>
              </a:rPr>
              <a:t>ca</a:t>
            </a:r>
            <a:r>
              <a:rPr sz="375" b="1" spc="3" dirty="0">
                <a:latin typeface="Arial"/>
                <a:cs typeface="Arial"/>
              </a:rPr>
              <a:t>l</a:t>
            </a:r>
            <a:r>
              <a:rPr sz="375" b="1" spc="10" dirty="0">
                <a:latin typeface="Arial"/>
                <a:cs typeface="Arial"/>
              </a:rPr>
              <a:t> </a:t>
            </a:r>
            <a:r>
              <a:rPr sz="375" b="1" spc="13" dirty="0">
                <a:latin typeface="Arial"/>
                <a:cs typeface="Arial"/>
              </a:rPr>
              <a:t>S</a:t>
            </a:r>
            <a:r>
              <a:rPr sz="375" b="1" spc="7" dirty="0">
                <a:latin typeface="Arial"/>
                <a:cs typeface="Arial"/>
              </a:rPr>
              <a:t>c</a:t>
            </a:r>
            <a:r>
              <a:rPr sz="375" b="1" spc="3" dirty="0">
                <a:latin typeface="Arial"/>
                <a:cs typeface="Arial"/>
              </a:rPr>
              <a:t>i</a:t>
            </a:r>
            <a:r>
              <a:rPr sz="375" b="1" spc="7" dirty="0">
                <a:latin typeface="Arial"/>
                <a:cs typeface="Arial"/>
              </a:rPr>
              <a:t>e</a:t>
            </a:r>
            <a:r>
              <a:rPr sz="375" b="1" spc="13" dirty="0">
                <a:latin typeface="Arial"/>
                <a:cs typeface="Arial"/>
              </a:rPr>
              <a:t>n</a:t>
            </a:r>
            <a:r>
              <a:rPr sz="375" b="1" spc="7" dirty="0">
                <a:latin typeface="Arial"/>
                <a:cs typeface="Arial"/>
              </a:rPr>
              <a:t>c</a:t>
            </a:r>
            <a:r>
              <a:rPr sz="375" b="1" spc="10" dirty="0">
                <a:latin typeface="Arial"/>
                <a:cs typeface="Arial"/>
              </a:rPr>
              <a:t>e</a:t>
            </a:r>
            <a:endParaRPr sz="375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982350" y="4187063"/>
            <a:ext cx="658524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spc="13" dirty="0">
                <a:latin typeface="Arial"/>
                <a:cs typeface="Arial"/>
              </a:rPr>
              <a:t>PO</a:t>
            </a:r>
            <a:r>
              <a:rPr sz="375" spc="7" dirty="0">
                <a:latin typeface="Arial"/>
                <a:cs typeface="Arial"/>
              </a:rPr>
              <a:t>L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231</a:t>
            </a:r>
            <a:r>
              <a:rPr sz="375" spc="10" dirty="0">
                <a:latin typeface="Arial"/>
                <a:cs typeface="Arial"/>
              </a:rPr>
              <a:t>0</a:t>
            </a:r>
            <a:r>
              <a:rPr sz="375" spc="7" dirty="0">
                <a:latin typeface="Arial"/>
                <a:cs typeface="Arial"/>
              </a:rPr>
              <a:t> - </a:t>
            </a:r>
            <a:r>
              <a:rPr sz="375" spc="3" dirty="0">
                <a:latin typeface="Arial"/>
                <a:cs typeface="Arial"/>
              </a:rPr>
              <a:t>I</a:t>
            </a:r>
            <a:r>
              <a:rPr sz="375" spc="7" dirty="0">
                <a:latin typeface="Arial"/>
                <a:cs typeface="Arial"/>
              </a:rPr>
              <a:t>n</a:t>
            </a:r>
            <a:r>
              <a:rPr sz="375" spc="3" dirty="0">
                <a:latin typeface="Arial"/>
                <a:cs typeface="Arial"/>
              </a:rPr>
              <a:t>tr</a:t>
            </a:r>
            <a:r>
              <a:rPr sz="375" spc="10" dirty="0">
                <a:latin typeface="Arial"/>
                <a:cs typeface="Arial"/>
              </a:rPr>
              <a:t>o</a:t>
            </a:r>
            <a:r>
              <a:rPr sz="375" spc="7" dirty="0">
                <a:latin typeface="Arial"/>
                <a:cs typeface="Arial"/>
              </a:rPr>
              <a:t> to </a:t>
            </a:r>
            <a:r>
              <a:rPr sz="375" spc="13" dirty="0">
                <a:latin typeface="Arial"/>
                <a:cs typeface="Arial"/>
              </a:rPr>
              <a:t>P</a:t>
            </a:r>
            <a:r>
              <a:rPr sz="375" spc="7" dirty="0">
                <a:latin typeface="Arial"/>
                <a:cs typeface="Arial"/>
              </a:rPr>
              <a:t>o</a:t>
            </a:r>
            <a:r>
              <a:rPr sz="375" spc="-7" dirty="0">
                <a:latin typeface="Arial"/>
                <a:cs typeface="Arial"/>
              </a:rPr>
              <a:t>li</a:t>
            </a:r>
            <a:r>
              <a:rPr sz="375" spc="3" dirty="0">
                <a:latin typeface="Arial"/>
                <a:cs typeface="Arial"/>
              </a:rPr>
              <a:t>t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10" dirty="0">
                <a:latin typeface="Arial"/>
                <a:cs typeface="Arial"/>
              </a:rPr>
              <a:t>s</a:t>
            </a:r>
            <a:endParaRPr sz="375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861252" y="4182011"/>
            <a:ext cx="49357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982351" y="4274346"/>
            <a:ext cx="883660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spc="13" dirty="0">
                <a:latin typeface="Arial"/>
                <a:cs typeface="Arial"/>
              </a:rPr>
              <a:t>PO</a:t>
            </a:r>
            <a:r>
              <a:rPr sz="375" spc="7" dirty="0">
                <a:latin typeface="Arial"/>
                <a:cs typeface="Arial"/>
              </a:rPr>
              <a:t>L</a:t>
            </a:r>
            <a:r>
              <a:rPr sz="375" spc="13" dirty="0">
                <a:latin typeface="Arial"/>
                <a:cs typeface="Arial"/>
              </a:rPr>
              <a:t>S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7" dirty="0">
                <a:latin typeface="Arial"/>
                <a:cs typeface="Arial"/>
              </a:rPr>
              <a:t>231</a:t>
            </a:r>
            <a:r>
              <a:rPr sz="375" spc="10" dirty="0">
                <a:latin typeface="Arial"/>
                <a:cs typeface="Arial"/>
              </a:rPr>
              <a:t>1</a:t>
            </a:r>
            <a:r>
              <a:rPr sz="375" spc="7" dirty="0">
                <a:latin typeface="Arial"/>
                <a:cs typeface="Arial"/>
              </a:rPr>
              <a:t> - </a:t>
            </a:r>
            <a:r>
              <a:rPr sz="375" spc="13" dirty="0">
                <a:latin typeface="Arial"/>
                <a:cs typeface="Arial"/>
              </a:rPr>
              <a:t>A</a:t>
            </a:r>
            <a:r>
              <a:rPr sz="375" spc="10" dirty="0">
                <a:latin typeface="Arial"/>
                <a:cs typeface="Arial"/>
              </a:rPr>
              <a:t>m</a:t>
            </a:r>
            <a:r>
              <a:rPr sz="375" spc="3" dirty="0">
                <a:latin typeface="Arial"/>
                <a:cs typeface="Arial"/>
              </a:rPr>
              <a:t>er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7" dirty="0">
                <a:latin typeface="Arial"/>
                <a:cs typeface="Arial"/>
              </a:rPr>
              <a:t>a</a:t>
            </a:r>
            <a:r>
              <a:rPr sz="375" spc="10" dirty="0">
                <a:latin typeface="Arial"/>
                <a:cs typeface="Arial"/>
              </a:rPr>
              <a:t>n</a:t>
            </a:r>
            <a:r>
              <a:rPr sz="375" spc="7" dirty="0">
                <a:latin typeface="Arial"/>
                <a:cs typeface="Arial"/>
              </a:rPr>
              <a:t> </a:t>
            </a:r>
            <a:r>
              <a:rPr sz="375" spc="17" dirty="0">
                <a:latin typeface="Arial"/>
                <a:cs typeface="Arial"/>
              </a:rPr>
              <a:t>G</a:t>
            </a:r>
            <a:r>
              <a:rPr sz="375" spc="7" dirty="0">
                <a:latin typeface="Arial"/>
                <a:cs typeface="Arial"/>
              </a:rPr>
              <a:t>o</a:t>
            </a:r>
            <a:r>
              <a:rPr sz="375" spc="13" dirty="0">
                <a:latin typeface="Arial"/>
                <a:cs typeface="Arial"/>
              </a:rPr>
              <a:t>v</a:t>
            </a:r>
            <a:r>
              <a:rPr sz="375" spc="3" dirty="0">
                <a:latin typeface="Arial"/>
                <a:cs typeface="Arial"/>
              </a:rPr>
              <a:t>t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13" dirty="0">
                <a:latin typeface="Arial"/>
                <a:cs typeface="Arial"/>
              </a:rPr>
              <a:t>&amp;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13" dirty="0">
                <a:latin typeface="Arial"/>
                <a:cs typeface="Arial"/>
              </a:rPr>
              <a:t>P</a:t>
            </a:r>
            <a:r>
              <a:rPr sz="375" spc="7" dirty="0">
                <a:latin typeface="Arial"/>
                <a:cs typeface="Arial"/>
              </a:rPr>
              <a:t>o</a:t>
            </a:r>
            <a:r>
              <a:rPr sz="375" spc="-7" dirty="0">
                <a:latin typeface="Arial"/>
                <a:cs typeface="Arial"/>
              </a:rPr>
              <a:t>li</a:t>
            </a:r>
            <a:r>
              <a:rPr sz="375" spc="3" dirty="0">
                <a:latin typeface="Arial"/>
                <a:cs typeface="Arial"/>
              </a:rPr>
              <a:t>t</a:t>
            </a:r>
            <a:r>
              <a:rPr sz="375" spc="-7" dirty="0">
                <a:latin typeface="Arial"/>
                <a:cs typeface="Arial"/>
              </a:rPr>
              <a:t>i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10" dirty="0">
                <a:latin typeface="Arial"/>
                <a:cs typeface="Arial"/>
              </a:rPr>
              <a:t>s</a:t>
            </a:r>
            <a:endParaRPr sz="375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861252" y="4269295"/>
            <a:ext cx="49357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195839" y="4274346"/>
            <a:ext cx="458499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b="1" spc="13" dirty="0">
                <a:solidFill>
                  <a:srgbClr val="0000FF"/>
                </a:solidFill>
                <a:latin typeface="Arial"/>
                <a:cs typeface="Arial"/>
              </a:rPr>
              <a:t>D    </a:t>
            </a:r>
            <a:r>
              <a:rPr sz="375" b="1" spc="7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375" b="1" u="sng" spc="10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375" b="1" u="sng" spc="3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375" b="1" u="sng" spc="7" dirty="0">
                <a:solidFill>
                  <a:srgbClr val="0000FF"/>
                </a:solidFill>
                <a:latin typeface="Arial"/>
                <a:cs typeface="Arial"/>
              </a:rPr>
              <a:t>ol</a:t>
            </a:r>
            <a:r>
              <a:rPr sz="375" b="1" u="sng" spc="10" dirty="0">
                <a:solidFill>
                  <a:srgbClr val="0000FF"/>
                </a:solidFill>
                <a:latin typeface="Arial"/>
                <a:cs typeface="Arial"/>
              </a:rPr>
              <a:t>ogy</a:t>
            </a:r>
            <a:r>
              <a:rPr sz="375" b="1" u="sng" spc="3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375" b="1" u="sng" spc="10" dirty="0">
                <a:solidFill>
                  <a:srgbClr val="0000FF"/>
                </a:solidFill>
                <a:latin typeface="Arial"/>
                <a:cs typeface="Arial"/>
              </a:rPr>
              <a:t>Tr</a:t>
            </a:r>
            <a:r>
              <a:rPr sz="375" b="1" u="sng" spc="7" dirty="0">
                <a:solidFill>
                  <a:srgbClr val="0000FF"/>
                </a:solidFill>
                <a:latin typeface="Arial"/>
                <a:cs typeface="Arial"/>
              </a:rPr>
              <a:t>ac</a:t>
            </a:r>
            <a:r>
              <a:rPr sz="375" b="1" u="sng" spc="10" dirty="0">
                <a:solidFill>
                  <a:srgbClr val="0000FF"/>
                </a:solidFill>
                <a:latin typeface="Arial"/>
                <a:cs typeface="Arial"/>
              </a:rPr>
              <a:t>k</a:t>
            </a:r>
            <a:endParaRPr sz="375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197562" y="4269295"/>
            <a:ext cx="81828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3" dirty="0">
                <a:solidFill>
                  <a:srgbClr val="FF0000"/>
                </a:solidFill>
                <a:latin typeface="Arial"/>
                <a:cs typeface="Arial"/>
              </a:rPr>
              <a:t>20</a:t>
            </a:r>
            <a:endParaRPr sz="443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345642" y="4354357"/>
            <a:ext cx="1131310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375" spc="-7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 add</a:t>
            </a:r>
            <a:r>
              <a:rPr sz="375" spc="-7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375" spc="-7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ona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3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upper-d</a:t>
            </a:r>
            <a:r>
              <a:rPr sz="375" spc="-7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375" spc="-7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375" spc="-7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375" spc="7" dirty="0">
                <a:solidFill>
                  <a:srgbClr val="FF0000"/>
                </a:solidFill>
                <a:latin typeface="Arial"/>
                <a:cs typeface="Arial"/>
              </a:rPr>
              <a:t> hour</a:t>
            </a:r>
            <a:r>
              <a:rPr sz="375" spc="10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fro</a:t>
            </a:r>
            <a:r>
              <a:rPr sz="375" spc="17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3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75" spc="-7" dirty="0">
                <a:solidFill>
                  <a:srgbClr val="FF0000"/>
                </a:solidFill>
                <a:latin typeface="Arial"/>
                <a:cs typeface="Arial"/>
              </a:rPr>
              <a:t>li</a:t>
            </a:r>
            <a:r>
              <a:rPr sz="375" spc="1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375" spc="3" dirty="0">
                <a:solidFill>
                  <a:srgbClr val="FF0000"/>
                </a:solidFill>
                <a:latin typeface="Arial"/>
                <a:cs typeface="Arial"/>
              </a:rPr>
              <a:t>t.</a:t>
            </a:r>
            <a:endParaRPr sz="375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876155" y="4448914"/>
            <a:ext cx="1441738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b="1" spc="10" dirty="0">
                <a:latin typeface="Arial"/>
                <a:cs typeface="Arial"/>
              </a:rPr>
              <a:t>B7</a:t>
            </a:r>
            <a:r>
              <a:rPr sz="375" b="1" dirty="0">
                <a:latin typeface="Arial"/>
                <a:cs typeface="Arial"/>
              </a:rPr>
              <a:t>  </a:t>
            </a:r>
            <a:r>
              <a:rPr sz="375" b="1" spc="13" dirty="0">
                <a:latin typeface="Arial"/>
                <a:cs typeface="Arial"/>
              </a:rPr>
              <a:t> So</a:t>
            </a:r>
            <a:r>
              <a:rPr sz="375" b="1" spc="7" dirty="0">
                <a:latin typeface="Arial"/>
                <a:cs typeface="Arial"/>
              </a:rPr>
              <a:t>c</a:t>
            </a:r>
            <a:r>
              <a:rPr sz="375" b="1" spc="3" dirty="0">
                <a:latin typeface="Arial"/>
                <a:cs typeface="Arial"/>
              </a:rPr>
              <a:t>i</a:t>
            </a:r>
            <a:r>
              <a:rPr sz="375" b="1" spc="7" dirty="0">
                <a:latin typeface="Arial"/>
                <a:cs typeface="Arial"/>
              </a:rPr>
              <a:t>a</a:t>
            </a:r>
            <a:r>
              <a:rPr sz="375" b="1" spc="3" dirty="0">
                <a:latin typeface="Arial"/>
                <a:cs typeface="Arial"/>
              </a:rPr>
              <a:t>l</a:t>
            </a:r>
            <a:r>
              <a:rPr sz="375" b="1" spc="10" dirty="0">
                <a:latin typeface="Arial"/>
                <a:cs typeface="Arial"/>
              </a:rPr>
              <a:t> </a:t>
            </a:r>
            <a:r>
              <a:rPr sz="375" b="1" spc="7" dirty="0">
                <a:latin typeface="Arial"/>
                <a:cs typeface="Arial"/>
              </a:rPr>
              <a:t>a</a:t>
            </a:r>
            <a:r>
              <a:rPr sz="375" b="1" spc="13" dirty="0">
                <a:latin typeface="Arial"/>
                <a:cs typeface="Arial"/>
              </a:rPr>
              <a:t>nd</a:t>
            </a:r>
            <a:r>
              <a:rPr sz="375" b="1" spc="10" dirty="0">
                <a:latin typeface="Arial"/>
                <a:cs typeface="Arial"/>
              </a:rPr>
              <a:t> Be</a:t>
            </a:r>
            <a:r>
              <a:rPr sz="375" b="1" spc="13" dirty="0">
                <a:latin typeface="Arial"/>
                <a:cs typeface="Arial"/>
              </a:rPr>
              <a:t>h</a:t>
            </a:r>
            <a:r>
              <a:rPr sz="375" b="1" spc="7" dirty="0">
                <a:latin typeface="Arial"/>
                <a:cs typeface="Arial"/>
              </a:rPr>
              <a:t>aviora</a:t>
            </a:r>
            <a:r>
              <a:rPr sz="375" b="1" spc="3" dirty="0">
                <a:latin typeface="Arial"/>
                <a:cs typeface="Arial"/>
              </a:rPr>
              <a:t>l</a:t>
            </a:r>
            <a:r>
              <a:rPr sz="375" b="1" spc="10" dirty="0">
                <a:latin typeface="Arial"/>
                <a:cs typeface="Arial"/>
              </a:rPr>
              <a:t> </a:t>
            </a:r>
            <a:r>
              <a:rPr sz="375" b="1" spc="13" dirty="0">
                <a:latin typeface="Arial"/>
                <a:cs typeface="Arial"/>
              </a:rPr>
              <a:t>S</a:t>
            </a:r>
            <a:r>
              <a:rPr sz="375" b="1" spc="7" dirty="0">
                <a:latin typeface="Arial"/>
                <a:cs typeface="Arial"/>
              </a:rPr>
              <a:t>c</a:t>
            </a:r>
            <a:r>
              <a:rPr sz="375" b="1" spc="3" dirty="0">
                <a:latin typeface="Arial"/>
                <a:cs typeface="Arial"/>
              </a:rPr>
              <a:t>i</a:t>
            </a:r>
            <a:r>
              <a:rPr sz="375" b="1" spc="7" dirty="0">
                <a:latin typeface="Arial"/>
                <a:cs typeface="Arial"/>
              </a:rPr>
              <a:t>e</a:t>
            </a:r>
            <a:r>
              <a:rPr sz="375" b="1" spc="13" dirty="0">
                <a:latin typeface="Arial"/>
                <a:cs typeface="Arial"/>
              </a:rPr>
              <a:t>n</a:t>
            </a:r>
            <a:r>
              <a:rPr sz="375" b="1" spc="7" dirty="0">
                <a:latin typeface="Arial"/>
                <a:cs typeface="Arial"/>
              </a:rPr>
              <a:t>ce</a:t>
            </a:r>
            <a:r>
              <a:rPr sz="375" b="1" spc="10" dirty="0">
                <a:latin typeface="Arial"/>
                <a:cs typeface="Arial"/>
              </a:rPr>
              <a:t>s</a:t>
            </a:r>
            <a:r>
              <a:rPr sz="375" b="1" spc="7" dirty="0">
                <a:latin typeface="Arial"/>
                <a:cs typeface="Arial"/>
              </a:rPr>
              <a:t> - </a:t>
            </a:r>
            <a:r>
              <a:rPr sz="375" b="1" spc="13" dirty="0">
                <a:latin typeface="Arial"/>
                <a:cs typeface="Arial"/>
              </a:rPr>
              <a:t>S</a:t>
            </a:r>
            <a:r>
              <a:rPr sz="375" b="1" spc="7" dirty="0">
                <a:latin typeface="Arial"/>
                <a:cs typeface="Arial"/>
              </a:rPr>
              <a:t>e</a:t>
            </a:r>
            <a:r>
              <a:rPr sz="375" b="1" spc="10" dirty="0">
                <a:latin typeface="Arial"/>
                <a:cs typeface="Arial"/>
              </a:rPr>
              <a:t>e</a:t>
            </a:r>
            <a:r>
              <a:rPr sz="375" b="1" spc="7" dirty="0">
                <a:latin typeface="Arial"/>
                <a:cs typeface="Arial"/>
              </a:rPr>
              <a:t> </a:t>
            </a:r>
            <a:r>
              <a:rPr sz="375" b="1" spc="10" dirty="0">
                <a:latin typeface="Arial"/>
                <a:cs typeface="Arial"/>
              </a:rPr>
              <a:t>Designa</a:t>
            </a:r>
            <a:r>
              <a:rPr sz="375" b="1" dirty="0">
                <a:latin typeface="Arial"/>
                <a:cs typeface="Arial"/>
              </a:rPr>
              <a:t>t</a:t>
            </a:r>
            <a:r>
              <a:rPr sz="375" b="1" spc="7" dirty="0">
                <a:latin typeface="Arial"/>
                <a:cs typeface="Arial"/>
              </a:rPr>
              <a:t>e</a:t>
            </a:r>
            <a:r>
              <a:rPr sz="375" b="1" spc="13" dirty="0">
                <a:latin typeface="Arial"/>
                <a:cs typeface="Arial"/>
              </a:rPr>
              <a:t>d</a:t>
            </a:r>
            <a:r>
              <a:rPr sz="375" b="1" spc="10" dirty="0">
                <a:latin typeface="Arial"/>
                <a:cs typeface="Arial"/>
              </a:rPr>
              <a:t> Core</a:t>
            </a:r>
            <a:endParaRPr sz="375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299921" y="4432289"/>
            <a:ext cx="268865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spc="13" dirty="0">
                <a:latin typeface="Arial"/>
                <a:cs typeface="Arial"/>
              </a:rPr>
              <a:t>S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-7" dirty="0">
                <a:latin typeface="Arial"/>
                <a:cs typeface="Arial"/>
              </a:rPr>
              <a:t>l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3" dirty="0">
                <a:latin typeface="Arial"/>
                <a:cs typeface="Arial"/>
              </a:rPr>
              <a:t>t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17" dirty="0">
                <a:latin typeface="Arial"/>
                <a:cs typeface="Arial"/>
              </a:rPr>
              <a:t>O</a:t>
            </a:r>
            <a:r>
              <a:rPr sz="375" spc="7" dirty="0">
                <a:latin typeface="Arial"/>
                <a:cs typeface="Arial"/>
              </a:rPr>
              <a:t>n</a:t>
            </a:r>
            <a:r>
              <a:rPr sz="375" spc="10" dirty="0">
                <a:latin typeface="Arial"/>
                <a:cs typeface="Arial"/>
              </a:rPr>
              <a:t>e</a:t>
            </a:r>
            <a:endParaRPr sz="375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299921" y="4519572"/>
            <a:ext cx="268865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spc="13" dirty="0">
                <a:latin typeface="Arial"/>
                <a:cs typeface="Arial"/>
              </a:rPr>
              <a:t>S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-7" dirty="0">
                <a:latin typeface="Arial"/>
                <a:cs typeface="Arial"/>
              </a:rPr>
              <a:t>l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3" dirty="0">
                <a:latin typeface="Arial"/>
                <a:cs typeface="Arial"/>
              </a:rPr>
              <a:t>t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17" dirty="0">
                <a:latin typeface="Arial"/>
                <a:cs typeface="Arial"/>
              </a:rPr>
              <a:t>O</a:t>
            </a:r>
            <a:r>
              <a:rPr sz="375" spc="7" dirty="0">
                <a:latin typeface="Arial"/>
                <a:cs typeface="Arial"/>
              </a:rPr>
              <a:t>n</a:t>
            </a:r>
            <a:r>
              <a:rPr sz="375" spc="10" dirty="0">
                <a:latin typeface="Arial"/>
                <a:cs typeface="Arial"/>
              </a:rPr>
              <a:t>e</a:t>
            </a:r>
            <a:endParaRPr sz="375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876155" y="4623482"/>
            <a:ext cx="438583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b="1" spc="10" dirty="0">
                <a:latin typeface="Arial"/>
                <a:cs typeface="Arial"/>
              </a:rPr>
              <a:t>B8</a:t>
            </a:r>
            <a:r>
              <a:rPr sz="375" b="1" dirty="0">
                <a:latin typeface="Arial"/>
                <a:cs typeface="Arial"/>
              </a:rPr>
              <a:t>  </a:t>
            </a:r>
            <a:r>
              <a:rPr sz="375" b="1" spc="13" dirty="0">
                <a:latin typeface="Arial"/>
                <a:cs typeface="Arial"/>
              </a:rPr>
              <a:t> </a:t>
            </a:r>
            <a:r>
              <a:rPr sz="375" b="1" spc="10" dirty="0">
                <a:latin typeface="Arial"/>
                <a:cs typeface="Arial"/>
              </a:rPr>
              <a:t>C</a:t>
            </a:r>
            <a:r>
              <a:rPr sz="375" b="1" spc="7" dirty="0">
                <a:latin typeface="Arial"/>
                <a:cs typeface="Arial"/>
              </a:rPr>
              <a:t>reat</a:t>
            </a:r>
            <a:r>
              <a:rPr sz="375" b="1" spc="3" dirty="0">
                <a:latin typeface="Arial"/>
                <a:cs typeface="Arial"/>
              </a:rPr>
              <a:t>i</a:t>
            </a:r>
            <a:r>
              <a:rPr sz="375" b="1" spc="7" dirty="0">
                <a:latin typeface="Arial"/>
                <a:cs typeface="Arial"/>
              </a:rPr>
              <a:t>v</a:t>
            </a:r>
            <a:r>
              <a:rPr sz="375" b="1" spc="10" dirty="0">
                <a:latin typeface="Arial"/>
                <a:cs typeface="Arial"/>
              </a:rPr>
              <a:t>e</a:t>
            </a:r>
            <a:r>
              <a:rPr sz="375" b="1" spc="7" dirty="0">
                <a:latin typeface="Arial"/>
                <a:cs typeface="Arial"/>
              </a:rPr>
              <a:t> </a:t>
            </a:r>
            <a:r>
              <a:rPr sz="375" b="1" spc="10" dirty="0">
                <a:latin typeface="Arial"/>
                <a:cs typeface="Arial"/>
              </a:rPr>
              <a:t>A</a:t>
            </a:r>
            <a:r>
              <a:rPr sz="375" b="1" spc="7" dirty="0">
                <a:latin typeface="Arial"/>
                <a:cs typeface="Arial"/>
              </a:rPr>
              <a:t>r</a:t>
            </a:r>
            <a:r>
              <a:rPr sz="375" b="1" spc="3" dirty="0">
                <a:latin typeface="Arial"/>
                <a:cs typeface="Arial"/>
              </a:rPr>
              <a:t>t</a:t>
            </a:r>
            <a:r>
              <a:rPr sz="375" b="1" spc="10" dirty="0">
                <a:latin typeface="Arial"/>
                <a:cs typeface="Arial"/>
              </a:rPr>
              <a:t>s</a:t>
            </a:r>
            <a:endParaRPr sz="375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299921" y="4606855"/>
            <a:ext cx="268865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spc="13" dirty="0">
                <a:latin typeface="Arial"/>
                <a:cs typeface="Arial"/>
              </a:rPr>
              <a:t>S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-7" dirty="0">
                <a:latin typeface="Arial"/>
                <a:cs typeface="Arial"/>
              </a:rPr>
              <a:t>l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3" dirty="0">
                <a:latin typeface="Arial"/>
                <a:cs typeface="Arial"/>
              </a:rPr>
              <a:t>t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17" dirty="0">
                <a:latin typeface="Arial"/>
                <a:cs typeface="Arial"/>
              </a:rPr>
              <a:t>O</a:t>
            </a:r>
            <a:r>
              <a:rPr sz="375" spc="7" dirty="0">
                <a:latin typeface="Arial"/>
                <a:cs typeface="Arial"/>
              </a:rPr>
              <a:t>n</a:t>
            </a:r>
            <a:r>
              <a:rPr sz="375" spc="10" dirty="0">
                <a:latin typeface="Arial"/>
                <a:cs typeface="Arial"/>
              </a:rPr>
              <a:t>e</a:t>
            </a:r>
            <a:endParaRPr sz="375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982351" y="4710764"/>
            <a:ext cx="268865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spc="13" dirty="0">
                <a:latin typeface="Arial"/>
                <a:cs typeface="Arial"/>
              </a:rPr>
              <a:t>S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-7" dirty="0">
                <a:latin typeface="Arial"/>
                <a:cs typeface="Arial"/>
              </a:rPr>
              <a:t>l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3" dirty="0">
                <a:latin typeface="Arial"/>
                <a:cs typeface="Arial"/>
              </a:rPr>
              <a:t>t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17" dirty="0">
                <a:latin typeface="Arial"/>
                <a:cs typeface="Arial"/>
              </a:rPr>
              <a:t>O</a:t>
            </a:r>
            <a:r>
              <a:rPr sz="375" spc="7" dirty="0">
                <a:latin typeface="Arial"/>
                <a:cs typeface="Arial"/>
              </a:rPr>
              <a:t>n</a:t>
            </a:r>
            <a:r>
              <a:rPr sz="375" spc="10" dirty="0">
                <a:latin typeface="Arial"/>
                <a:cs typeface="Arial"/>
              </a:rPr>
              <a:t>e</a:t>
            </a:r>
            <a:endParaRPr sz="375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861252" y="4705713"/>
            <a:ext cx="49357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6299921" y="4694139"/>
            <a:ext cx="268865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spc="13" dirty="0">
                <a:latin typeface="Arial"/>
                <a:cs typeface="Arial"/>
              </a:rPr>
              <a:t>S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-7" dirty="0">
                <a:latin typeface="Arial"/>
                <a:cs typeface="Arial"/>
              </a:rPr>
              <a:t>l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3" dirty="0">
                <a:latin typeface="Arial"/>
                <a:cs typeface="Arial"/>
              </a:rPr>
              <a:t>t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17" dirty="0">
                <a:latin typeface="Arial"/>
                <a:cs typeface="Arial"/>
              </a:rPr>
              <a:t>O</a:t>
            </a:r>
            <a:r>
              <a:rPr sz="375" spc="7" dirty="0">
                <a:latin typeface="Arial"/>
                <a:cs typeface="Arial"/>
              </a:rPr>
              <a:t>n</a:t>
            </a:r>
            <a:r>
              <a:rPr sz="375" spc="10" dirty="0">
                <a:latin typeface="Arial"/>
                <a:cs typeface="Arial"/>
              </a:rPr>
              <a:t>e</a:t>
            </a:r>
            <a:endParaRPr sz="375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6299921" y="4781424"/>
            <a:ext cx="268865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spc="13" dirty="0">
                <a:latin typeface="Arial"/>
                <a:cs typeface="Arial"/>
              </a:rPr>
              <a:t>S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-7" dirty="0">
                <a:latin typeface="Arial"/>
                <a:cs typeface="Arial"/>
              </a:rPr>
              <a:t>l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3" dirty="0">
                <a:latin typeface="Arial"/>
                <a:cs typeface="Arial"/>
              </a:rPr>
              <a:t>t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17" dirty="0">
                <a:latin typeface="Arial"/>
                <a:cs typeface="Arial"/>
              </a:rPr>
              <a:t>O</a:t>
            </a:r>
            <a:r>
              <a:rPr sz="375" spc="7" dirty="0">
                <a:latin typeface="Arial"/>
                <a:cs typeface="Arial"/>
              </a:rPr>
              <a:t>n</a:t>
            </a:r>
            <a:r>
              <a:rPr sz="375" spc="10" dirty="0">
                <a:latin typeface="Arial"/>
                <a:cs typeface="Arial"/>
              </a:rPr>
              <a:t>e</a:t>
            </a:r>
            <a:endParaRPr sz="375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876155" y="4885332"/>
            <a:ext cx="710478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b="1" spc="10" dirty="0">
                <a:latin typeface="Arial"/>
                <a:cs typeface="Arial"/>
              </a:rPr>
              <a:t>B9</a:t>
            </a:r>
            <a:r>
              <a:rPr sz="375" b="1" dirty="0">
                <a:latin typeface="Arial"/>
                <a:cs typeface="Arial"/>
              </a:rPr>
              <a:t>  </a:t>
            </a:r>
            <a:r>
              <a:rPr sz="375" b="1" spc="13" dirty="0">
                <a:latin typeface="Arial"/>
                <a:cs typeface="Arial"/>
              </a:rPr>
              <a:t> </a:t>
            </a:r>
            <a:r>
              <a:rPr sz="375" b="1" spc="10" dirty="0">
                <a:latin typeface="Arial"/>
                <a:cs typeface="Arial"/>
              </a:rPr>
              <a:t>C</a:t>
            </a:r>
            <a:r>
              <a:rPr sz="375" b="1" spc="13" dirty="0">
                <a:latin typeface="Arial"/>
                <a:cs typeface="Arial"/>
              </a:rPr>
              <a:t>o</a:t>
            </a:r>
            <a:r>
              <a:rPr sz="375" b="1" spc="10" dirty="0">
                <a:latin typeface="Arial"/>
                <a:cs typeface="Arial"/>
              </a:rPr>
              <a:t>m</a:t>
            </a:r>
            <a:r>
              <a:rPr sz="375" b="1" spc="13" dirty="0">
                <a:latin typeface="Arial"/>
                <a:cs typeface="Arial"/>
              </a:rPr>
              <a:t>pon</a:t>
            </a:r>
            <a:r>
              <a:rPr sz="375" b="1" spc="7" dirty="0">
                <a:latin typeface="Arial"/>
                <a:cs typeface="Arial"/>
              </a:rPr>
              <a:t>e</a:t>
            </a:r>
            <a:r>
              <a:rPr sz="375" b="1" spc="10" dirty="0">
                <a:latin typeface="Arial"/>
                <a:cs typeface="Arial"/>
              </a:rPr>
              <a:t>nt</a:t>
            </a:r>
            <a:r>
              <a:rPr sz="375" b="1" spc="7" dirty="0">
                <a:latin typeface="Arial"/>
                <a:cs typeface="Arial"/>
              </a:rPr>
              <a:t> </a:t>
            </a:r>
            <a:r>
              <a:rPr sz="375" b="1" spc="10" dirty="0">
                <a:latin typeface="Arial"/>
                <a:cs typeface="Arial"/>
              </a:rPr>
              <a:t>A</a:t>
            </a:r>
            <a:r>
              <a:rPr sz="375" b="1" spc="7" dirty="0">
                <a:latin typeface="Arial"/>
                <a:cs typeface="Arial"/>
              </a:rPr>
              <a:t>re</a:t>
            </a:r>
            <a:r>
              <a:rPr sz="375" b="1" spc="10" dirty="0">
                <a:latin typeface="Arial"/>
                <a:cs typeface="Arial"/>
              </a:rPr>
              <a:t>a</a:t>
            </a:r>
            <a:r>
              <a:rPr sz="375" b="1" spc="7" dirty="0">
                <a:latin typeface="Arial"/>
                <a:cs typeface="Arial"/>
              </a:rPr>
              <a:t> </a:t>
            </a:r>
            <a:r>
              <a:rPr sz="375" b="1" spc="13" dirty="0">
                <a:latin typeface="Arial"/>
                <a:cs typeface="Arial"/>
              </a:rPr>
              <a:t>Op</a:t>
            </a:r>
            <a:r>
              <a:rPr sz="375" b="1" spc="3" dirty="0">
                <a:latin typeface="Arial"/>
                <a:cs typeface="Arial"/>
              </a:rPr>
              <a:t>t</a:t>
            </a:r>
            <a:r>
              <a:rPr sz="375" b="1" spc="10" dirty="0">
                <a:latin typeface="Arial"/>
                <a:cs typeface="Arial"/>
              </a:rPr>
              <a:t>ion</a:t>
            </a:r>
            <a:endParaRPr sz="375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299921" y="4868706"/>
            <a:ext cx="268865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spc="13" dirty="0">
                <a:latin typeface="Arial"/>
                <a:cs typeface="Arial"/>
              </a:rPr>
              <a:t>S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-7" dirty="0">
                <a:latin typeface="Arial"/>
                <a:cs typeface="Arial"/>
              </a:rPr>
              <a:t>l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3" dirty="0">
                <a:latin typeface="Arial"/>
                <a:cs typeface="Arial"/>
              </a:rPr>
              <a:t>t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17" dirty="0">
                <a:latin typeface="Arial"/>
                <a:cs typeface="Arial"/>
              </a:rPr>
              <a:t>O</a:t>
            </a:r>
            <a:r>
              <a:rPr sz="375" spc="7" dirty="0">
                <a:latin typeface="Arial"/>
                <a:cs typeface="Arial"/>
              </a:rPr>
              <a:t>n</a:t>
            </a:r>
            <a:r>
              <a:rPr sz="375" spc="10" dirty="0">
                <a:latin typeface="Arial"/>
                <a:cs typeface="Arial"/>
              </a:rPr>
              <a:t>e</a:t>
            </a:r>
            <a:endParaRPr sz="375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982351" y="4972615"/>
            <a:ext cx="268865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spc="13" dirty="0">
                <a:latin typeface="Arial"/>
                <a:cs typeface="Arial"/>
              </a:rPr>
              <a:t>S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-7" dirty="0">
                <a:latin typeface="Arial"/>
                <a:cs typeface="Arial"/>
              </a:rPr>
              <a:t>l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3" dirty="0">
                <a:latin typeface="Arial"/>
                <a:cs typeface="Arial"/>
              </a:rPr>
              <a:t>t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17" dirty="0">
                <a:latin typeface="Arial"/>
                <a:cs typeface="Arial"/>
              </a:rPr>
              <a:t>O</a:t>
            </a:r>
            <a:r>
              <a:rPr sz="375" spc="7" dirty="0">
                <a:latin typeface="Arial"/>
                <a:cs typeface="Arial"/>
              </a:rPr>
              <a:t>n</a:t>
            </a:r>
            <a:r>
              <a:rPr sz="375" spc="10" dirty="0">
                <a:latin typeface="Arial"/>
                <a:cs typeface="Arial"/>
              </a:rPr>
              <a:t>e</a:t>
            </a:r>
            <a:endParaRPr sz="375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861252" y="4967564"/>
            <a:ext cx="49357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982351" y="5060159"/>
            <a:ext cx="268865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spc="13" dirty="0">
                <a:latin typeface="Arial"/>
                <a:cs typeface="Arial"/>
              </a:rPr>
              <a:t>S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-7" dirty="0">
                <a:latin typeface="Arial"/>
                <a:cs typeface="Arial"/>
              </a:rPr>
              <a:t>l</a:t>
            </a:r>
            <a:r>
              <a:rPr sz="375" spc="7" dirty="0">
                <a:latin typeface="Arial"/>
                <a:cs typeface="Arial"/>
              </a:rPr>
              <a:t>e</a:t>
            </a:r>
            <a:r>
              <a:rPr sz="375" spc="13" dirty="0">
                <a:latin typeface="Arial"/>
                <a:cs typeface="Arial"/>
              </a:rPr>
              <a:t>c</a:t>
            </a:r>
            <a:r>
              <a:rPr sz="375" spc="3" dirty="0">
                <a:latin typeface="Arial"/>
                <a:cs typeface="Arial"/>
              </a:rPr>
              <a:t>t</a:t>
            </a:r>
            <a:r>
              <a:rPr sz="375" spc="10" dirty="0">
                <a:latin typeface="Arial"/>
                <a:cs typeface="Arial"/>
              </a:rPr>
              <a:t> </a:t>
            </a:r>
            <a:r>
              <a:rPr sz="375" spc="17" dirty="0">
                <a:latin typeface="Arial"/>
                <a:cs typeface="Arial"/>
              </a:rPr>
              <a:t>O</a:t>
            </a:r>
            <a:r>
              <a:rPr sz="375" spc="7" dirty="0">
                <a:latin typeface="Arial"/>
                <a:cs typeface="Arial"/>
              </a:rPr>
              <a:t>n</a:t>
            </a:r>
            <a:r>
              <a:rPr sz="375" spc="10" dirty="0">
                <a:latin typeface="Arial"/>
                <a:cs typeface="Arial"/>
              </a:rPr>
              <a:t>e</a:t>
            </a:r>
            <a:endParaRPr sz="375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861252" y="5055108"/>
            <a:ext cx="49357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4518487" y="5234726"/>
            <a:ext cx="636010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b="1" spc="10" dirty="0">
                <a:latin typeface="Arial"/>
                <a:cs typeface="Arial"/>
              </a:rPr>
              <a:t>Core</a:t>
            </a:r>
            <a:r>
              <a:rPr sz="375" b="1" spc="7" dirty="0">
                <a:latin typeface="Arial"/>
                <a:cs typeface="Arial"/>
              </a:rPr>
              <a:t> </a:t>
            </a:r>
            <a:r>
              <a:rPr sz="375" b="1" spc="10" dirty="0">
                <a:latin typeface="Arial"/>
                <a:cs typeface="Arial"/>
              </a:rPr>
              <a:t>C</a:t>
            </a:r>
            <a:r>
              <a:rPr sz="375" b="1" spc="7" dirty="0">
                <a:latin typeface="Arial"/>
                <a:cs typeface="Arial"/>
              </a:rPr>
              <a:t>urric</a:t>
            </a:r>
            <a:r>
              <a:rPr sz="375" b="1" spc="10" dirty="0">
                <a:latin typeface="Arial"/>
                <a:cs typeface="Arial"/>
              </a:rPr>
              <a:t>ulum</a:t>
            </a:r>
            <a:r>
              <a:rPr sz="375" b="1" spc="3" dirty="0">
                <a:latin typeface="Arial"/>
                <a:cs typeface="Arial"/>
              </a:rPr>
              <a:t> </a:t>
            </a:r>
            <a:r>
              <a:rPr sz="375" b="1" spc="13" dirty="0">
                <a:latin typeface="Arial"/>
                <a:cs typeface="Arial"/>
              </a:rPr>
              <a:t>Sub</a:t>
            </a:r>
            <a:r>
              <a:rPr sz="375" b="1" spc="3" dirty="0">
                <a:latin typeface="Arial"/>
                <a:cs typeface="Arial"/>
              </a:rPr>
              <a:t>t</a:t>
            </a:r>
            <a:r>
              <a:rPr sz="375" b="1" spc="13" dirty="0">
                <a:latin typeface="Arial"/>
                <a:cs typeface="Arial"/>
              </a:rPr>
              <a:t>o</a:t>
            </a:r>
            <a:r>
              <a:rPr sz="375" b="1" spc="3" dirty="0">
                <a:latin typeface="Arial"/>
                <a:cs typeface="Arial"/>
              </a:rPr>
              <a:t>tal</a:t>
            </a:r>
            <a:endParaRPr sz="375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658630" y="5229675"/>
            <a:ext cx="49357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dirty="0">
                <a:latin typeface="Arial"/>
                <a:cs typeface="Arial"/>
              </a:rPr>
              <a:t>0</a:t>
            </a:r>
            <a:endParaRPr sz="443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844627" y="5229675"/>
            <a:ext cx="81828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3" dirty="0">
                <a:solidFill>
                  <a:srgbClr val="FF0000"/>
                </a:solidFill>
                <a:latin typeface="Arial"/>
                <a:cs typeface="Arial"/>
              </a:rPr>
              <a:t>45</a:t>
            </a:r>
            <a:endParaRPr sz="443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835275" y="5409294"/>
            <a:ext cx="102177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b="1" spc="10" dirty="0">
                <a:latin typeface="Arial"/>
                <a:cs typeface="Arial"/>
              </a:rPr>
              <a:t>Hrs</a:t>
            </a:r>
            <a:endParaRPr sz="375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776865" y="5932995"/>
            <a:ext cx="730827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b="1" spc="10" dirty="0">
                <a:latin typeface="Arial"/>
                <a:cs typeface="Arial"/>
              </a:rPr>
              <a:t>Degr</a:t>
            </a:r>
            <a:r>
              <a:rPr sz="375" b="1" spc="7" dirty="0">
                <a:latin typeface="Arial"/>
                <a:cs typeface="Arial"/>
              </a:rPr>
              <a:t>e</a:t>
            </a:r>
            <a:r>
              <a:rPr sz="375" b="1" spc="10" dirty="0">
                <a:latin typeface="Arial"/>
                <a:cs typeface="Arial"/>
              </a:rPr>
              <a:t>e</a:t>
            </a:r>
            <a:r>
              <a:rPr sz="375" b="1" spc="7" dirty="0">
                <a:latin typeface="Arial"/>
                <a:cs typeface="Arial"/>
              </a:rPr>
              <a:t> </a:t>
            </a:r>
            <a:r>
              <a:rPr sz="375" b="1" spc="10" dirty="0">
                <a:latin typeface="Arial"/>
                <a:cs typeface="Arial"/>
              </a:rPr>
              <a:t>Re</a:t>
            </a:r>
            <a:r>
              <a:rPr sz="375" b="1" spc="13" dirty="0">
                <a:latin typeface="Arial"/>
                <a:cs typeface="Arial"/>
              </a:rPr>
              <a:t>qu</a:t>
            </a:r>
            <a:r>
              <a:rPr sz="375" b="1" spc="7" dirty="0">
                <a:latin typeface="Arial"/>
                <a:cs typeface="Arial"/>
              </a:rPr>
              <a:t>ire</a:t>
            </a:r>
            <a:r>
              <a:rPr sz="375" b="1" spc="10" dirty="0">
                <a:latin typeface="Arial"/>
                <a:cs typeface="Arial"/>
              </a:rPr>
              <a:t>m</a:t>
            </a:r>
            <a:r>
              <a:rPr sz="375" b="1" spc="7" dirty="0">
                <a:latin typeface="Arial"/>
                <a:cs typeface="Arial"/>
              </a:rPr>
              <a:t>e</a:t>
            </a:r>
            <a:r>
              <a:rPr sz="375" b="1" spc="10" dirty="0">
                <a:latin typeface="Arial"/>
                <a:cs typeface="Arial"/>
              </a:rPr>
              <a:t>nt</a:t>
            </a:r>
            <a:r>
              <a:rPr sz="375" b="1" spc="7" dirty="0">
                <a:latin typeface="Arial"/>
                <a:cs typeface="Arial"/>
              </a:rPr>
              <a:t> </a:t>
            </a:r>
            <a:r>
              <a:rPr sz="375" b="1" spc="13" dirty="0">
                <a:latin typeface="Arial"/>
                <a:cs typeface="Arial"/>
              </a:rPr>
              <a:t>Sub</a:t>
            </a:r>
            <a:r>
              <a:rPr sz="375" b="1" spc="3" dirty="0">
                <a:latin typeface="Arial"/>
                <a:cs typeface="Arial"/>
              </a:rPr>
              <a:t>t</a:t>
            </a:r>
            <a:r>
              <a:rPr sz="375" b="1" spc="13" dirty="0">
                <a:latin typeface="Arial"/>
                <a:cs typeface="Arial"/>
              </a:rPr>
              <a:t>o</a:t>
            </a:r>
            <a:r>
              <a:rPr sz="375" b="1" spc="3" dirty="0">
                <a:latin typeface="Arial"/>
                <a:cs typeface="Arial"/>
              </a:rPr>
              <a:t>tal</a:t>
            </a:r>
            <a:endParaRPr sz="375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011563" y="5927944"/>
            <a:ext cx="49357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dirty="0">
                <a:latin typeface="Arial"/>
                <a:cs typeface="Arial"/>
              </a:rPr>
              <a:t>0</a:t>
            </a:r>
            <a:endParaRPr sz="443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8197562" y="5927944"/>
            <a:ext cx="81828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3" dirty="0">
                <a:solidFill>
                  <a:srgbClr val="FF0000"/>
                </a:solidFill>
                <a:latin typeface="Arial"/>
                <a:cs typeface="Arial"/>
              </a:rPr>
              <a:t>75</a:t>
            </a:r>
            <a:endParaRPr sz="443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5863330" y="6014010"/>
            <a:ext cx="45893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b="1" spc="10" dirty="0">
                <a:latin typeface="Arial"/>
                <a:cs typeface="Arial"/>
              </a:rPr>
              <a:t>0</a:t>
            </a:r>
            <a:endParaRPr sz="375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222634" y="6014010"/>
            <a:ext cx="300470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b="1" spc="13" dirty="0">
                <a:latin typeface="Arial"/>
                <a:cs typeface="Arial"/>
              </a:rPr>
              <a:t>To</a:t>
            </a:r>
            <a:r>
              <a:rPr sz="375" b="1" spc="3" dirty="0">
                <a:latin typeface="Arial"/>
                <a:cs typeface="Arial"/>
              </a:rPr>
              <a:t>tal</a:t>
            </a:r>
            <a:r>
              <a:rPr sz="375" b="1" spc="10" dirty="0">
                <a:latin typeface="Arial"/>
                <a:cs typeface="Arial"/>
              </a:rPr>
              <a:t> Hours</a:t>
            </a:r>
            <a:endParaRPr sz="375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8011563" y="6008958"/>
            <a:ext cx="49357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dirty="0">
                <a:latin typeface="Arial"/>
                <a:cs typeface="Arial"/>
              </a:rPr>
              <a:t>0</a:t>
            </a:r>
            <a:endParaRPr sz="443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8181975" y="6008958"/>
            <a:ext cx="114300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3" dirty="0">
                <a:solidFill>
                  <a:srgbClr val="FF0000"/>
                </a:solidFill>
                <a:latin typeface="Arial"/>
                <a:cs typeface="Arial"/>
              </a:rPr>
              <a:t>120</a:t>
            </a:r>
            <a:endParaRPr sz="443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8133483" y="6175110"/>
            <a:ext cx="202623" cy="78804"/>
          </a:xfrm>
          <a:prstGeom prst="rect">
            <a:avLst/>
          </a:prstGeom>
          <a:ln w="19558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5025"/>
            <a:r>
              <a:rPr sz="512" b="1" spc="-10" dirty="0">
                <a:latin typeface="Arial"/>
                <a:cs typeface="Arial"/>
              </a:rPr>
              <a:t>120</a:t>
            </a:r>
            <a:endParaRPr sz="512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5124536" y="6014010"/>
            <a:ext cx="639041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b="1" spc="13" dirty="0">
                <a:latin typeface="Arial"/>
                <a:cs typeface="Arial"/>
              </a:rPr>
              <a:t>To</a:t>
            </a:r>
            <a:r>
              <a:rPr sz="375" b="1" spc="3" dirty="0">
                <a:latin typeface="Arial"/>
                <a:cs typeface="Arial"/>
              </a:rPr>
              <a:t>tal</a:t>
            </a:r>
            <a:r>
              <a:rPr sz="375" b="1" spc="10" dirty="0">
                <a:latin typeface="Arial"/>
                <a:cs typeface="Arial"/>
              </a:rPr>
              <a:t> N</a:t>
            </a:r>
            <a:r>
              <a:rPr sz="375" b="1" spc="13" dirty="0">
                <a:latin typeface="Arial"/>
                <a:cs typeface="Arial"/>
              </a:rPr>
              <a:t>on</a:t>
            </a:r>
            <a:r>
              <a:rPr sz="375" b="1" spc="3" dirty="0">
                <a:latin typeface="Arial"/>
                <a:cs typeface="Arial"/>
              </a:rPr>
              <a:t>-</a:t>
            </a:r>
            <a:r>
              <a:rPr sz="375" b="1" spc="10" dirty="0">
                <a:latin typeface="Arial"/>
                <a:cs typeface="Arial"/>
              </a:rPr>
              <a:t>Progr</a:t>
            </a:r>
            <a:r>
              <a:rPr sz="375" b="1" spc="7" dirty="0">
                <a:latin typeface="Arial"/>
                <a:cs typeface="Arial"/>
              </a:rPr>
              <a:t>a</a:t>
            </a:r>
            <a:r>
              <a:rPr sz="375" b="1" spc="17" dirty="0">
                <a:latin typeface="Arial"/>
                <a:cs typeface="Arial"/>
              </a:rPr>
              <a:t>m</a:t>
            </a:r>
            <a:r>
              <a:rPr sz="375" b="1" spc="3" dirty="0">
                <a:latin typeface="Arial"/>
                <a:cs typeface="Arial"/>
              </a:rPr>
              <a:t> </a:t>
            </a:r>
            <a:r>
              <a:rPr sz="375" b="1" spc="10" dirty="0">
                <a:latin typeface="Arial"/>
                <a:cs typeface="Arial"/>
              </a:rPr>
              <a:t>Hours</a:t>
            </a:r>
            <a:endParaRPr sz="375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3982351" y="5409294"/>
            <a:ext cx="576695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b="1" spc="10" dirty="0">
                <a:latin typeface="Arial"/>
                <a:cs typeface="Arial"/>
              </a:rPr>
              <a:t>N</a:t>
            </a:r>
            <a:r>
              <a:rPr sz="375" b="1" spc="13" dirty="0">
                <a:latin typeface="Arial"/>
                <a:cs typeface="Arial"/>
              </a:rPr>
              <a:t>on</a:t>
            </a:r>
            <a:r>
              <a:rPr sz="375" b="1" spc="3" dirty="0">
                <a:latin typeface="Arial"/>
                <a:cs typeface="Arial"/>
              </a:rPr>
              <a:t>-</a:t>
            </a:r>
            <a:r>
              <a:rPr sz="375" b="1" spc="10" dirty="0">
                <a:latin typeface="Arial"/>
                <a:cs typeface="Arial"/>
              </a:rPr>
              <a:t>Progr</a:t>
            </a:r>
            <a:r>
              <a:rPr sz="375" b="1" spc="7" dirty="0">
                <a:latin typeface="Arial"/>
                <a:cs typeface="Arial"/>
              </a:rPr>
              <a:t>a</a:t>
            </a:r>
            <a:r>
              <a:rPr sz="375" b="1" spc="17" dirty="0">
                <a:latin typeface="Arial"/>
                <a:cs typeface="Arial"/>
              </a:rPr>
              <a:t>m</a:t>
            </a:r>
            <a:r>
              <a:rPr sz="375" b="1" spc="3" dirty="0">
                <a:latin typeface="Arial"/>
                <a:cs typeface="Arial"/>
              </a:rPr>
              <a:t> </a:t>
            </a:r>
            <a:r>
              <a:rPr sz="375" b="1" spc="10" dirty="0">
                <a:latin typeface="Arial"/>
                <a:cs typeface="Arial"/>
              </a:rPr>
              <a:t>El</a:t>
            </a:r>
            <a:r>
              <a:rPr sz="375" b="1" spc="7" dirty="0">
                <a:latin typeface="Arial"/>
                <a:cs typeface="Arial"/>
              </a:rPr>
              <a:t>ect</a:t>
            </a:r>
            <a:r>
              <a:rPr sz="375" b="1" spc="3" dirty="0">
                <a:latin typeface="Arial"/>
                <a:cs typeface="Arial"/>
              </a:rPr>
              <a:t>i</a:t>
            </a:r>
            <a:r>
              <a:rPr sz="375" b="1" spc="7" dirty="0">
                <a:latin typeface="Arial"/>
                <a:cs typeface="Arial"/>
              </a:rPr>
              <a:t>ve</a:t>
            </a:r>
            <a:r>
              <a:rPr sz="375" b="1" spc="10" dirty="0">
                <a:latin typeface="Arial"/>
                <a:cs typeface="Arial"/>
              </a:rPr>
              <a:t>s</a:t>
            </a:r>
            <a:endParaRPr sz="375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8047932" y="601593"/>
            <a:ext cx="178810" cy="57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375" b="1" spc="-3" dirty="0">
                <a:latin typeface="Arial"/>
                <a:cs typeface="Arial"/>
              </a:rPr>
              <a:t>I</a:t>
            </a:r>
            <a:r>
              <a:rPr sz="375" b="1" spc="7" dirty="0">
                <a:latin typeface="Arial"/>
                <a:cs typeface="Arial"/>
              </a:rPr>
              <a:t>ni</a:t>
            </a:r>
            <a:r>
              <a:rPr sz="375" b="1" spc="3" dirty="0">
                <a:latin typeface="Arial"/>
                <a:cs typeface="Arial"/>
              </a:rPr>
              <a:t>ti</a:t>
            </a:r>
            <a:r>
              <a:rPr sz="375" b="1" spc="7" dirty="0">
                <a:latin typeface="Arial"/>
                <a:cs typeface="Arial"/>
              </a:rPr>
              <a:t>als</a:t>
            </a:r>
            <a:endParaRPr sz="375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6859992" y="590647"/>
            <a:ext cx="15716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-7" dirty="0">
                <a:latin typeface="Arial"/>
                <a:cs typeface="Arial"/>
              </a:rPr>
              <a:t>D</a:t>
            </a:r>
            <a:r>
              <a:rPr sz="512" b="1" spc="-10" dirty="0">
                <a:latin typeface="Arial"/>
                <a:cs typeface="Arial"/>
              </a:rPr>
              <a:t>a</a:t>
            </a:r>
            <a:r>
              <a:rPr sz="512" b="1" spc="-3" dirty="0">
                <a:latin typeface="Arial"/>
                <a:cs typeface="Arial"/>
              </a:rPr>
              <a:t>te</a:t>
            </a:r>
            <a:endParaRPr sz="512">
              <a:latin typeface="Arial"/>
              <a:cs typeface="Arial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3853642" y="588125"/>
            <a:ext cx="1725324" cy="0"/>
          </a:xfrm>
          <a:custGeom>
            <a:avLst/>
            <a:gdLst/>
            <a:ahLst/>
            <a:cxnLst/>
            <a:rect l="l" t="t" r="r" b="b"/>
            <a:pathLst>
              <a:path w="2530475">
                <a:moveTo>
                  <a:pt x="0" y="0"/>
                </a:moveTo>
                <a:lnTo>
                  <a:pt x="2530475" y="0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92" name="object 92"/>
          <p:cNvSpPr/>
          <p:nvPr/>
        </p:nvSpPr>
        <p:spPr>
          <a:xfrm>
            <a:off x="6140075" y="588125"/>
            <a:ext cx="1589376" cy="0"/>
          </a:xfrm>
          <a:custGeom>
            <a:avLst/>
            <a:gdLst/>
            <a:ahLst/>
            <a:cxnLst/>
            <a:rect l="l" t="t" r="r" b="b"/>
            <a:pathLst>
              <a:path w="2331085">
                <a:moveTo>
                  <a:pt x="0" y="0"/>
                </a:moveTo>
                <a:lnTo>
                  <a:pt x="2330831" y="0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93" name="object 93"/>
          <p:cNvSpPr/>
          <p:nvPr/>
        </p:nvSpPr>
        <p:spPr>
          <a:xfrm>
            <a:off x="3853642" y="1461135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94" name="object 94"/>
          <p:cNvSpPr/>
          <p:nvPr/>
        </p:nvSpPr>
        <p:spPr>
          <a:xfrm>
            <a:off x="8336107" y="507077"/>
            <a:ext cx="0" cy="870238"/>
          </a:xfrm>
          <a:custGeom>
            <a:avLst/>
            <a:gdLst/>
            <a:ahLst/>
            <a:cxnLst/>
            <a:rect l="l" t="t" r="r" b="b"/>
            <a:pathLst>
              <a:path h="1276350">
                <a:moveTo>
                  <a:pt x="0" y="0"/>
                </a:moveTo>
                <a:lnTo>
                  <a:pt x="0" y="1275842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95" name="object 95"/>
          <p:cNvSpPr/>
          <p:nvPr/>
        </p:nvSpPr>
        <p:spPr>
          <a:xfrm>
            <a:off x="3853642" y="1548418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96" name="object 96"/>
          <p:cNvSpPr/>
          <p:nvPr/>
        </p:nvSpPr>
        <p:spPr>
          <a:xfrm>
            <a:off x="3853642" y="1635702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97" name="object 97"/>
          <p:cNvSpPr/>
          <p:nvPr/>
        </p:nvSpPr>
        <p:spPr>
          <a:xfrm>
            <a:off x="3853642" y="1722986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98" name="object 98"/>
          <p:cNvSpPr/>
          <p:nvPr/>
        </p:nvSpPr>
        <p:spPr>
          <a:xfrm>
            <a:off x="6143192" y="1722986"/>
            <a:ext cx="157162" cy="0"/>
          </a:xfrm>
          <a:custGeom>
            <a:avLst/>
            <a:gdLst/>
            <a:ahLst/>
            <a:cxnLst/>
            <a:rect l="l" t="t" r="r" b="b"/>
            <a:pathLst>
              <a:path w="230504">
                <a:moveTo>
                  <a:pt x="0" y="0"/>
                </a:moveTo>
                <a:lnTo>
                  <a:pt x="230428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99" name="object 99"/>
          <p:cNvSpPr/>
          <p:nvPr/>
        </p:nvSpPr>
        <p:spPr>
          <a:xfrm>
            <a:off x="3853642" y="1810269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00" name="object 100"/>
          <p:cNvSpPr/>
          <p:nvPr/>
        </p:nvSpPr>
        <p:spPr>
          <a:xfrm>
            <a:off x="3853642" y="1897553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01" name="object 101"/>
          <p:cNvSpPr/>
          <p:nvPr/>
        </p:nvSpPr>
        <p:spPr>
          <a:xfrm>
            <a:off x="6143192" y="1897553"/>
            <a:ext cx="157162" cy="0"/>
          </a:xfrm>
          <a:custGeom>
            <a:avLst/>
            <a:gdLst/>
            <a:ahLst/>
            <a:cxnLst/>
            <a:rect l="l" t="t" r="r" b="b"/>
            <a:pathLst>
              <a:path w="230504">
                <a:moveTo>
                  <a:pt x="0" y="0"/>
                </a:moveTo>
                <a:lnTo>
                  <a:pt x="230428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02" name="object 102"/>
          <p:cNvSpPr/>
          <p:nvPr/>
        </p:nvSpPr>
        <p:spPr>
          <a:xfrm>
            <a:off x="3853642" y="1984837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03" name="object 103"/>
          <p:cNvSpPr/>
          <p:nvPr/>
        </p:nvSpPr>
        <p:spPr>
          <a:xfrm>
            <a:off x="3853642" y="2072120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04" name="object 104"/>
          <p:cNvSpPr/>
          <p:nvPr/>
        </p:nvSpPr>
        <p:spPr>
          <a:xfrm>
            <a:off x="6143192" y="2072120"/>
            <a:ext cx="157162" cy="0"/>
          </a:xfrm>
          <a:custGeom>
            <a:avLst/>
            <a:gdLst/>
            <a:ahLst/>
            <a:cxnLst/>
            <a:rect l="l" t="t" r="r" b="b"/>
            <a:pathLst>
              <a:path w="230504">
                <a:moveTo>
                  <a:pt x="0" y="0"/>
                </a:moveTo>
                <a:lnTo>
                  <a:pt x="230428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05" name="object 105"/>
          <p:cNvSpPr/>
          <p:nvPr/>
        </p:nvSpPr>
        <p:spPr>
          <a:xfrm>
            <a:off x="3853642" y="2159664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06" name="object 106"/>
          <p:cNvSpPr/>
          <p:nvPr/>
        </p:nvSpPr>
        <p:spPr>
          <a:xfrm>
            <a:off x="3853642" y="2246947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07" name="object 107"/>
          <p:cNvSpPr/>
          <p:nvPr/>
        </p:nvSpPr>
        <p:spPr>
          <a:xfrm>
            <a:off x="6143192" y="2246947"/>
            <a:ext cx="157162" cy="0"/>
          </a:xfrm>
          <a:custGeom>
            <a:avLst/>
            <a:gdLst/>
            <a:ahLst/>
            <a:cxnLst/>
            <a:rect l="l" t="t" r="r" b="b"/>
            <a:pathLst>
              <a:path w="230504">
                <a:moveTo>
                  <a:pt x="0" y="0"/>
                </a:moveTo>
                <a:lnTo>
                  <a:pt x="230428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08" name="object 108"/>
          <p:cNvSpPr/>
          <p:nvPr/>
        </p:nvSpPr>
        <p:spPr>
          <a:xfrm>
            <a:off x="3853642" y="2334231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09" name="object 109"/>
          <p:cNvSpPr/>
          <p:nvPr/>
        </p:nvSpPr>
        <p:spPr>
          <a:xfrm>
            <a:off x="3853642" y="2421514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0" name="object 110"/>
          <p:cNvSpPr/>
          <p:nvPr/>
        </p:nvSpPr>
        <p:spPr>
          <a:xfrm>
            <a:off x="6143192" y="2421514"/>
            <a:ext cx="157162" cy="0"/>
          </a:xfrm>
          <a:custGeom>
            <a:avLst/>
            <a:gdLst/>
            <a:ahLst/>
            <a:cxnLst/>
            <a:rect l="l" t="t" r="r" b="b"/>
            <a:pathLst>
              <a:path w="230504">
                <a:moveTo>
                  <a:pt x="0" y="0"/>
                </a:moveTo>
                <a:lnTo>
                  <a:pt x="230428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1" name="object 111"/>
          <p:cNvSpPr/>
          <p:nvPr/>
        </p:nvSpPr>
        <p:spPr>
          <a:xfrm>
            <a:off x="3853642" y="2508798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2" name="object 112"/>
          <p:cNvSpPr/>
          <p:nvPr/>
        </p:nvSpPr>
        <p:spPr>
          <a:xfrm>
            <a:off x="3853642" y="2596082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3" name="object 113"/>
          <p:cNvSpPr/>
          <p:nvPr/>
        </p:nvSpPr>
        <p:spPr>
          <a:xfrm>
            <a:off x="6143192" y="2596082"/>
            <a:ext cx="157162" cy="0"/>
          </a:xfrm>
          <a:custGeom>
            <a:avLst/>
            <a:gdLst/>
            <a:ahLst/>
            <a:cxnLst/>
            <a:rect l="l" t="t" r="r" b="b"/>
            <a:pathLst>
              <a:path w="230504">
                <a:moveTo>
                  <a:pt x="0" y="0"/>
                </a:moveTo>
                <a:lnTo>
                  <a:pt x="230428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4" name="object 114"/>
          <p:cNvSpPr/>
          <p:nvPr/>
        </p:nvSpPr>
        <p:spPr>
          <a:xfrm>
            <a:off x="3853642" y="2683366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5" name="object 115"/>
          <p:cNvSpPr/>
          <p:nvPr/>
        </p:nvSpPr>
        <p:spPr>
          <a:xfrm>
            <a:off x="3853642" y="2770649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6" name="object 116"/>
          <p:cNvSpPr/>
          <p:nvPr/>
        </p:nvSpPr>
        <p:spPr>
          <a:xfrm>
            <a:off x="3853642" y="2857932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7" name="object 117"/>
          <p:cNvSpPr/>
          <p:nvPr/>
        </p:nvSpPr>
        <p:spPr>
          <a:xfrm>
            <a:off x="3853642" y="2945217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8" name="object 118"/>
          <p:cNvSpPr/>
          <p:nvPr/>
        </p:nvSpPr>
        <p:spPr>
          <a:xfrm>
            <a:off x="3853642" y="3032500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9" name="object 119"/>
          <p:cNvSpPr/>
          <p:nvPr/>
        </p:nvSpPr>
        <p:spPr>
          <a:xfrm>
            <a:off x="3853642" y="3119784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0" name="object 120"/>
          <p:cNvSpPr/>
          <p:nvPr/>
        </p:nvSpPr>
        <p:spPr>
          <a:xfrm>
            <a:off x="3853642" y="3207067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1" name="object 121"/>
          <p:cNvSpPr/>
          <p:nvPr/>
        </p:nvSpPr>
        <p:spPr>
          <a:xfrm>
            <a:off x="3853642" y="3294351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2" name="object 122"/>
          <p:cNvSpPr/>
          <p:nvPr/>
        </p:nvSpPr>
        <p:spPr>
          <a:xfrm>
            <a:off x="3853642" y="3381634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3" name="object 123"/>
          <p:cNvSpPr/>
          <p:nvPr/>
        </p:nvSpPr>
        <p:spPr>
          <a:xfrm>
            <a:off x="3853642" y="3468918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4" name="object 124"/>
          <p:cNvSpPr/>
          <p:nvPr/>
        </p:nvSpPr>
        <p:spPr>
          <a:xfrm>
            <a:off x="3853642" y="3556202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5" name="object 125"/>
          <p:cNvSpPr/>
          <p:nvPr/>
        </p:nvSpPr>
        <p:spPr>
          <a:xfrm>
            <a:off x="5172680" y="1377055"/>
            <a:ext cx="0" cy="2182524"/>
          </a:xfrm>
          <a:custGeom>
            <a:avLst/>
            <a:gdLst/>
            <a:ahLst/>
            <a:cxnLst/>
            <a:rect l="l" t="t" r="r" b="b"/>
            <a:pathLst>
              <a:path h="3201035">
                <a:moveTo>
                  <a:pt x="0" y="0"/>
                </a:moveTo>
                <a:lnTo>
                  <a:pt x="0" y="3200654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6" name="object 126"/>
          <p:cNvSpPr/>
          <p:nvPr/>
        </p:nvSpPr>
        <p:spPr>
          <a:xfrm>
            <a:off x="3853642" y="3643659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7" name="object 127"/>
          <p:cNvSpPr/>
          <p:nvPr/>
        </p:nvSpPr>
        <p:spPr>
          <a:xfrm>
            <a:off x="3853642" y="3730942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8" name="object 128"/>
          <p:cNvSpPr/>
          <p:nvPr/>
        </p:nvSpPr>
        <p:spPr>
          <a:xfrm>
            <a:off x="3853642" y="3818226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9" name="object 129"/>
          <p:cNvSpPr/>
          <p:nvPr/>
        </p:nvSpPr>
        <p:spPr>
          <a:xfrm>
            <a:off x="3853642" y="3905509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0" name="object 130"/>
          <p:cNvSpPr/>
          <p:nvPr/>
        </p:nvSpPr>
        <p:spPr>
          <a:xfrm>
            <a:off x="5172680" y="3646776"/>
            <a:ext cx="0" cy="261938"/>
          </a:xfrm>
          <a:custGeom>
            <a:avLst/>
            <a:gdLst/>
            <a:ahLst/>
            <a:cxnLst/>
            <a:rect l="l" t="t" r="r" b="b"/>
            <a:pathLst>
              <a:path h="384175">
                <a:moveTo>
                  <a:pt x="0" y="0"/>
                </a:moveTo>
                <a:lnTo>
                  <a:pt x="0" y="384048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1" name="object 131"/>
          <p:cNvSpPr/>
          <p:nvPr/>
        </p:nvSpPr>
        <p:spPr>
          <a:xfrm>
            <a:off x="3853642" y="3992793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2" name="object 132"/>
          <p:cNvSpPr/>
          <p:nvPr/>
        </p:nvSpPr>
        <p:spPr>
          <a:xfrm>
            <a:off x="3853642" y="4080077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3" name="object 133"/>
          <p:cNvSpPr/>
          <p:nvPr/>
        </p:nvSpPr>
        <p:spPr>
          <a:xfrm>
            <a:off x="7525616" y="1376969"/>
            <a:ext cx="0" cy="2618942"/>
          </a:xfrm>
          <a:custGeom>
            <a:avLst/>
            <a:gdLst/>
            <a:ahLst/>
            <a:cxnLst/>
            <a:rect l="l" t="t" r="r" b="b"/>
            <a:pathLst>
              <a:path h="3841115">
                <a:moveTo>
                  <a:pt x="0" y="0"/>
                </a:moveTo>
                <a:lnTo>
                  <a:pt x="0" y="3841115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4" name="object 134"/>
          <p:cNvSpPr/>
          <p:nvPr/>
        </p:nvSpPr>
        <p:spPr>
          <a:xfrm>
            <a:off x="3853642" y="4167360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5" name="object 135"/>
          <p:cNvSpPr/>
          <p:nvPr/>
        </p:nvSpPr>
        <p:spPr>
          <a:xfrm>
            <a:off x="3853642" y="4254644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6" name="object 136"/>
          <p:cNvSpPr/>
          <p:nvPr/>
        </p:nvSpPr>
        <p:spPr>
          <a:xfrm>
            <a:off x="3853642" y="4341927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7" name="object 137"/>
          <p:cNvSpPr/>
          <p:nvPr/>
        </p:nvSpPr>
        <p:spPr>
          <a:xfrm>
            <a:off x="3853642" y="4429212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8" name="object 138"/>
          <p:cNvSpPr/>
          <p:nvPr/>
        </p:nvSpPr>
        <p:spPr>
          <a:xfrm>
            <a:off x="5172680" y="3995911"/>
            <a:ext cx="0" cy="436418"/>
          </a:xfrm>
          <a:custGeom>
            <a:avLst/>
            <a:gdLst/>
            <a:ahLst/>
            <a:cxnLst/>
            <a:rect l="l" t="t" r="r" b="b"/>
            <a:pathLst>
              <a:path h="640079">
                <a:moveTo>
                  <a:pt x="0" y="0"/>
                </a:moveTo>
                <a:lnTo>
                  <a:pt x="0" y="640079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9" name="object 139"/>
          <p:cNvSpPr/>
          <p:nvPr/>
        </p:nvSpPr>
        <p:spPr>
          <a:xfrm>
            <a:off x="3853642" y="4516495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0" name="object 140"/>
          <p:cNvSpPr/>
          <p:nvPr/>
        </p:nvSpPr>
        <p:spPr>
          <a:xfrm>
            <a:off x="3853642" y="4603779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1" name="object 141"/>
          <p:cNvSpPr/>
          <p:nvPr/>
        </p:nvSpPr>
        <p:spPr>
          <a:xfrm>
            <a:off x="3853642" y="4691063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2" name="object 142"/>
          <p:cNvSpPr/>
          <p:nvPr/>
        </p:nvSpPr>
        <p:spPr>
          <a:xfrm>
            <a:off x="3853642" y="4778345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3" name="object 143"/>
          <p:cNvSpPr/>
          <p:nvPr/>
        </p:nvSpPr>
        <p:spPr>
          <a:xfrm>
            <a:off x="3853642" y="4865629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4" name="object 144"/>
          <p:cNvSpPr/>
          <p:nvPr/>
        </p:nvSpPr>
        <p:spPr>
          <a:xfrm>
            <a:off x="3853642" y="4952913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5" name="object 145"/>
          <p:cNvSpPr/>
          <p:nvPr/>
        </p:nvSpPr>
        <p:spPr>
          <a:xfrm>
            <a:off x="3853642" y="5040457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6" name="object 146"/>
          <p:cNvSpPr/>
          <p:nvPr/>
        </p:nvSpPr>
        <p:spPr>
          <a:xfrm>
            <a:off x="3853642" y="5127740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7" name="object 147"/>
          <p:cNvSpPr/>
          <p:nvPr/>
        </p:nvSpPr>
        <p:spPr>
          <a:xfrm>
            <a:off x="3853642" y="5215024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8" name="object 148"/>
          <p:cNvSpPr/>
          <p:nvPr/>
        </p:nvSpPr>
        <p:spPr>
          <a:xfrm>
            <a:off x="3853642" y="5302308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9" name="object 149"/>
          <p:cNvSpPr/>
          <p:nvPr/>
        </p:nvSpPr>
        <p:spPr>
          <a:xfrm>
            <a:off x="3979579" y="1377054"/>
            <a:ext cx="0" cy="3928630"/>
          </a:xfrm>
          <a:custGeom>
            <a:avLst/>
            <a:gdLst/>
            <a:ahLst/>
            <a:cxnLst/>
            <a:rect l="l" t="t" r="r" b="b"/>
            <a:pathLst>
              <a:path h="5761990">
                <a:moveTo>
                  <a:pt x="0" y="0"/>
                </a:moveTo>
                <a:lnTo>
                  <a:pt x="0" y="5761609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0" name="object 150"/>
          <p:cNvSpPr/>
          <p:nvPr/>
        </p:nvSpPr>
        <p:spPr>
          <a:xfrm>
            <a:off x="5780549" y="1377054"/>
            <a:ext cx="0" cy="3928630"/>
          </a:xfrm>
          <a:custGeom>
            <a:avLst/>
            <a:gdLst/>
            <a:ahLst/>
            <a:cxnLst/>
            <a:rect l="l" t="t" r="r" b="b"/>
            <a:pathLst>
              <a:path h="5761990">
                <a:moveTo>
                  <a:pt x="0" y="0"/>
                </a:moveTo>
                <a:lnTo>
                  <a:pt x="0" y="5761609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1" name="object 151"/>
          <p:cNvSpPr/>
          <p:nvPr/>
        </p:nvSpPr>
        <p:spPr>
          <a:xfrm>
            <a:off x="5983172" y="1464339"/>
            <a:ext cx="0" cy="3841173"/>
          </a:xfrm>
          <a:custGeom>
            <a:avLst/>
            <a:gdLst/>
            <a:ahLst/>
            <a:cxnLst/>
            <a:rect l="l" t="t" r="r" b="b"/>
            <a:pathLst>
              <a:path h="5633720">
                <a:moveTo>
                  <a:pt x="0" y="0"/>
                </a:moveTo>
                <a:lnTo>
                  <a:pt x="0" y="5633593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2" name="object 152"/>
          <p:cNvSpPr/>
          <p:nvPr/>
        </p:nvSpPr>
        <p:spPr>
          <a:xfrm>
            <a:off x="3853642" y="5389592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3" name="object 153"/>
          <p:cNvSpPr/>
          <p:nvPr/>
        </p:nvSpPr>
        <p:spPr>
          <a:xfrm>
            <a:off x="3853642" y="5476875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4" name="object 154"/>
          <p:cNvSpPr/>
          <p:nvPr/>
        </p:nvSpPr>
        <p:spPr>
          <a:xfrm>
            <a:off x="3853642" y="5564158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5" name="object 155"/>
          <p:cNvSpPr/>
          <p:nvPr/>
        </p:nvSpPr>
        <p:spPr>
          <a:xfrm>
            <a:off x="3853642" y="5651442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6" name="object 156"/>
          <p:cNvSpPr/>
          <p:nvPr/>
        </p:nvSpPr>
        <p:spPr>
          <a:xfrm>
            <a:off x="3853642" y="5738725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7" name="object 157"/>
          <p:cNvSpPr/>
          <p:nvPr/>
        </p:nvSpPr>
        <p:spPr>
          <a:xfrm>
            <a:off x="3853642" y="5826010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8" name="object 158"/>
          <p:cNvSpPr/>
          <p:nvPr/>
        </p:nvSpPr>
        <p:spPr>
          <a:xfrm>
            <a:off x="3853642" y="5913293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9" name="object 159"/>
          <p:cNvSpPr/>
          <p:nvPr/>
        </p:nvSpPr>
        <p:spPr>
          <a:xfrm>
            <a:off x="3853642" y="6000542"/>
            <a:ext cx="2132734" cy="0"/>
          </a:xfrm>
          <a:custGeom>
            <a:avLst/>
            <a:gdLst/>
            <a:ahLst/>
            <a:cxnLst/>
            <a:rect l="l" t="t" r="r" b="b"/>
            <a:pathLst>
              <a:path w="3128010">
                <a:moveTo>
                  <a:pt x="0" y="0"/>
                </a:moveTo>
                <a:lnTo>
                  <a:pt x="3127883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0" name="object 160"/>
          <p:cNvSpPr/>
          <p:nvPr/>
        </p:nvSpPr>
        <p:spPr>
          <a:xfrm>
            <a:off x="8133483" y="1377021"/>
            <a:ext cx="0" cy="4704917"/>
          </a:xfrm>
          <a:custGeom>
            <a:avLst/>
            <a:gdLst/>
            <a:ahLst/>
            <a:cxnLst/>
            <a:rect l="l" t="t" r="r" b="b"/>
            <a:pathLst>
              <a:path h="6900545">
                <a:moveTo>
                  <a:pt x="0" y="0"/>
                </a:moveTo>
                <a:lnTo>
                  <a:pt x="0" y="6900036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1" name="object 161"/>
          <p:cNvSpPr/>
          <p:nvPr/>
        </p:nvSpPr>
        <p:spPr>
          <a:xfrm>
            <a:off x="8336107" y="1458070"/>
            <a:ext cx="0" cy="4636077"/>
          </a:xfrm>
          <a:custGeom>
            <a:avLst/>
            <a:gdLst/>
            <a:ahLst/>
            <a:cxnLst/>
            <a:rect l="l" t="t" r="r" b="b"/>
            <a:pathLst>
              <a:path h="6799580">
                <a:moveTo>
                  <a:pt x="0" y="0"/>
                </a:moveTo>
                <a:lnTo>
                  <a:pt x="0" y="6799453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2" name="object 162"/>
          <p:cNvSpPr/>
          <p:nvPr/>
        </p:nvSpPr>
        <p:spPr>
          <a:xfrm>
            <a:off x="3847407" y="6349677"/>
            <a:ext cx="1529195" cy="0"/>
          </a:xfrm>
          <a:custGeom>
            <a:avLst/>
            <a:gdLst/>
            <a:ahLst/>
            <a:cxnLst/>
            <a:rect l="l" t="t" r="r" b="b"/>
            <a:pathLst>
              <a:path w="2242820">
                <a:moveTo>
                  <a:pt x="0" y="0"/>
                </a:moveTo>
                <a:lnTo>
                  <a:pt x="2242439" y="0"/>
                </a:lnTo>
              </a:path>
            </a:pathLst>
          </a:custGeom>
          <a:ln w="1955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3" name="object 163"/>
          <p:cNvSpPr/>
          <p:nvPr/>
        </p:nvSpPr>
        <p:spPr>
          <a:xfrm>
            <a:off x="5586240" y="6349677"/>
            <a:ext cx="555047" cy="0"/>
          </a:xfrm>
          <a:custGeom>
            <a:avLst/>
            <a:gdLst/>
            <a:ahLst/>
            <a:cxnLst/>
            <a:rect l="l" t="t" r="r" b="b"/>
            <a:pathLst>
              <a:path w="814070">
                <a:moveTo>
                  <a:pt x="0" y="0"/>
                </a:moveTo>
                <a:lnTo>
                  <a:pt x="813815" y="0"/>
                </a:lnTo>
              </a:path>
            </a:pathLst>
          </a:custGeom>
          <a:ln w="1955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4" name="object 164"/>
          <p:cNvSpPr/>
          <p:nvPr/>
        </p:nvSpPr>
        <p:spPr>
          <a:xfrm>
            <a:off x="3847407" y="494573"/>
            <a:ext cx="0" cy="5599834"/>
          </a:xfrm>
          <a:custGeom>
            <a:avLst/>
            <a:gdLst/>
            <a:ahLst/>
            <a:cxnLst/>
            <a:rect l="l" t="t" r="r" b="b"/>
            <a:pathLst>
              <a:path h="8213090">
                <a:moveTo>
                  <a:pt x="0" y="0"/>
                </a:moveTo>
                <a:lnTo>
                  <a:pt x="0" y="8212582"/>
                </a:lnTo>
              </a:path>
            </a:pathLst>
          </a:custGeom>
          <a:ln w="195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5" name="object 165"/>
          <p:cNvSpPr/>
          <p:nvPr/>
        </p:nvSpPr>
        <p:spPr>
          <a:xfrm>
            <a:off x="3979579" y="5392674"/>
            <a:ext cx="0" cy="689263"/>
          </a:xfrm>
          <a:custGeom>
            <a:avLst/>
            <a:gdLst/>
            <a:ahLst/>
            <a:cxnLst/>
            <a:rect l="l" t="t" r="r" b="b"/>
            <a:pathLst>
              <a:path h="1010920">
                <a:moveTo>
                  <a:pt x="0" y="0"/>
                </a:moveTo>
                <a:lnTo>
                  <a:pt x="0" y="1010411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6" name="object 166"/>
          <p:cNvSpPr/>
          <p:nvPr/>
        </p:nvSpPr>
        <p:spPr>
          <a:xfrm>
            <a:off x="5172680" y="4519664"/>
            <a:ext cx="0" cy="785813"/>
          </a:xfrm>
          <a:custGeom>
            <a:avLst/>
            <a:gdLst/>
            <a:ahLst/>
            <a:cxnLst/>
            <a:rect l="l" t="t" r="r" b="b"/>
            <a:pathLst>
              <a:path h="1152525">
                <a:moveTo>
                  <a:pt x="0" y="0"/>
                </a:moveTo>
                <a:lnTo>
                  <a:pt x="0" y="1152448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7" name="object 167"/>
          <p:cNvSpPr/>
          <p:nvPr/>
        </p:nvSpPr>
        <p:spPr>
          <a:xfrm>
            <a:off x="5375304" y="1377054"/>
            <a:ext cx="0" cy="3928630"/>
          </a:xfrm>
          <a:custGeom>
            <a:avLst/>
            <a:gdLst/>
            <a:ahLst/>
            <a:cxnLst/>
            <a:rect l="l" t="t" r="r" b="b"/>
            <a:pathLst>
              <a:path h="5761990">
                <a:moveTo>
                  <a:pt x="0" y="0"/>
                </a:moveTo>
                <a:lnTo>
                  <a:pt x="0" y="5761609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8" name="object 168"/>
          <p:cNvSpPr/>
          <p:nvPr/>
        </p:nvSpPr>
        <p:spPr>
          <a:xfrm>
            <a:off x="5577926" y="1377054"/>
            <a:ext cx="0" cy="3928630"/>
          </a:xfrm>
          <a:custGeom>
            <a:avLst/>
            <a:gdLst/>
            <a:ahLst/>
            <a:cxnLst/>
            <a:rect l="l" t="t" r="r" b="b"/>
            <a:pathLst>
              <a:path h="5761990">
                <a:moveTo>
                  <a:pt x="0" y="0"/>
                </a:moveTo>
                <a:lnTo>
                  <a:pt x="0" y="5761609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9" name="object 169"/>
          <p:cNvSpPr/>
          <p:nvPr/>
        </p:nvSpPr>
        <p:spPr>
          <a:xfrm>
            <a:off x="5780549" y="5392674"/>
            <a:ext cx="0" cy="689263"/>
          </a:xfrm>
          <a:custGeom>
            <a:avLst/>
            <a:gdLst/>
            <a:ahLst/>
            <a:cxnLst/>
            <a:rect l="l" t="t" r="r" b="b"/>
            <a:pathLst>
              <a:path h="1010920">
                <a:moveTo>
                  <a:pt x="0" y="0"/>
                </a:moveTo>
                <a:lnTo>
                  <a:pt x="0" y="1010411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0" name="object 170"/>
          <p:cNvSpPr/>
          <p:nvPr/>
        </p:nvSpPr>
        <p:spPr>
          <a:xfrm>
            <a:off x="6140074" y="1377021"/>
            <a:ext cx="0" cy="4704917"/>
          </a:xfrm>
          <a:custGeom>
            <a:avLst/>
            <a:gdLst/>
            <a:ahLst/>
            <a:cxnLst/>
            <a:rect l="l" t="t" r="r" b="b"/>
            <a:pathLst>
              <a:path h="6900545">
                <a:moveTo>
                  <a:pt x="0" y="0"/>
                </a:moveTo>
                <a:lnTo>
                  <a:pt x="0" y="6900036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1" name="object 171"/>
          <p:cNvSpPr/>
          <p:nvPr/>
        </p:nvSpPr>
        <p:spPr>
          <a:xfrm>
            <a:off x="6297151" y="1377021"/>
            <a:ext cx="0" cy="4704917"/>
          </a:xfrm>
          <a:custGeom>
            <a:avLst/>
            <a:gdLst/>
            <a:ahLst/>
            <a:cxnLst/>
            <a:rect l="l" t="t" r="r" b="b"/>
            <a:pathLst>
              <a:path h="6900545">
                <a:moveTo>
                  <a:pt x="0" y="0"/>
                </a:moveTo>
                <a:lnTo>
                  <a:pt x="0" y="6900036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2" name="object 172"/>
          <p:cNvSpPr/>
          <p:nvPr/>
        </p:nvSpPr>
        <p:spPr>
          <a:xfrm>
            <a:off x="7525616" y="4083247"/>
            <a:ext cx="0" cy="1998518"/>
          </a:xfrm>
          <a:custGeom>
            <a:avLst/>
            <a:gdLst/>
            <a:ahLst/>
            <a:cxnLst/>
            <a:rect l="l" t="t" r="r" b="b"/>
            <a:pathLst>
              <a:path h="2931159">
                <a:moveTo>
                  <a:pt x="0" y="0"/>
                </a:moveTo>
                <a:lnTo>
                  <a:pt x="0" y="2930906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3" name="object 173"/>
          <p:cNvSpPr/>
          <p:nvPr/>
        </p:nvSpPr>
        <p:spPr>
          <a:xfrm>
            <a:off x="7728238" y="1377021"/>
            <a:ext cx="0" cy="4704917"/>
          </a:xfrm>
          <a:custGeom>
            <a:avLst/>
            <a:gdLst/>
            <a:ahLst/>
            <a:cxnLst/>
            <a:rect l="l" t="t" r="r" b="b"/>
            <a:pathLst>
              <a:path h="6900545">
                <a:moveTo>
                  <a:pt x="0" y="0"/>
                </a:moveTo>
                <a:lnTo>
                  <a:pt x="0" y="6900036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4" name="object 174"/>
          <p:cNvSpPr/>
          <p:nvPr/>
        </p:nvSpPr>
        <p:spPr>
          <a:xfrm>
            <a:off x="7930861" y="1377021"/>
            <a:ext cx="0" cy="4704917"/>
          </a:xfrm>
          <a:custGeom>
            <a:avLst/>
            <a:gdLst/>
            <a:ahLst/>
            <a:cxnLst/>
            <a:rect l="l" t="t" r="r" b="b"/>
            <a:pathLst>
              <a:path h="6900545">
                <a:moveTo>
                  <a:pt x="0" y="0"/>
                </a:moveTo>
                <a:lnTo>
                  <a:pt x="0" y="6900036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5" name="object 175"/>
          <p:cNvSpPr/>
          <p:nvPr/>
        </p:nvSpPr>
        <p:spPr>
          <a:xfrm>
            <a:off x="5983172" y="5392674"/>
            <a:ext cx="0" cy="689263"/>
          </a:xfrm>
          <a:custGeom>
            <a:avLst/>
            <a:gdLst/>
            <a:ahLst/>
            <a:cxnLst/>
            <a:rect l="l" t="t" r="r" b="b"/>
            <a:pathLst>
              <a:path h="1010920">
                <a:moveTo>
                  <a:pt x="0" y="0"/>
                </a:moveTo>
                <a:lnTo>
                  <a:pt x="0" y="1010411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6" name="object 176"/>
          <p:cNvSpPr/>
          <p:nvPr/>
        </p:nvSpPr>
        <p:spPr>
          <a:xfrm>
            <a:off x="3853642" y="500842"/>
            <a:ext cx="4488873" cy="0"/>
          </a:xfrm>
          <a:custGeom>
            <a:avLst/>
            <a:gdLst/>
            <a:ahLst/>
            <a:cxnLst/>
            <a:rect l="l" t="t" r="r" b="b"/>
            <a:pathLst>
              <a:path w="6583680">
                <a:moveTo>
                  <a:pt x="0" y="0"/>
                </a:moveTo>
                <a:lnTo>
                  <a:pt x="6583426" y="0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7" name="object 177"/>
          <p:cNvSpPr/>
          <p:nvPr/>
        </p:nvSpPr>
        <p:spPr>
          <a:xfrm>
            <a:off x="7930862" y="588125"/>
            <a:ext cx="411740" cy="0"/>
          </a:xfrm>
          <a:custGeom>
            <a:avLst/>
            <a:gdLst/>
            <a:ahLst/>
            <a:cxnLst/>
            <a:rect l="l" t="t" r="r" b="b"/>
            <a:pathLst>
              <a:path w="603884">
                <a:moveTo>
                  <a:pt x="0" y="0"/>
                </a:moveTo>
                <a:lnTo>
                  <a:pt x="603503" y="0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8" name="object 178"/>
          <p:cNvSpPr/>
          <p:nvPr/>
        </p:nvSpPr>
        <p:spPr>
          <a:xfrm>
            <a:off x="3853642" y="1373852"/>
            <a:ext cx="4476317" cy="0"/>
          </a:xfrm>
          <a:custGeom>
            <a:avLst/>
            <a:gdLst/>
            <a:ahLst/>
            <a:cxnLst/>
            <a:rect l="l" t="t" r="r" b="b"/>
            <a:pathLst>
              <a:path w="6565265">
                <a:moveTo>
                  <a:pt x="0" y="0"/>
                </a:moveTo>
                <a:lnTo>
                  <a:pt x="6565138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9" name="object 179"/>
          <p:cNvSpPr/>
          <p:nvPr/>
        </p:nvSpPr>
        <p:spPr>
          <a:xfrm>
            <a:off x="6143193" y="1461135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0" name="object 180"/>
          <p:cNvSpPr/>
          <p:nvPr/>
        </p:nvSpPr>
        <p:spPr>
          <a:xfrm>
            <a:off x="6143193" y="1548418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1" name="object 181"/>
          <p:cNvSpPr/>
          <p:nvPr/>
        </p:nvSpPr>
        <p:spPr>
          <a:xfrm>
            <a:off x="6143193" y="1635702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2" name="object 182"/>
          <p:cNvSpPr/>
          <p:nvPr/>
        </p:nvSpPr>
        <p:spPr>
          <a:xfrm>
            <a:off x="7528733" y="1722986"/>
            <a:ext cx="801399" cy="0"/>
          </a:xfrm>
          <a:custGeom>
            <a:avLst/>
            <a:gdLst/>
            <a:ahLst/>
            <a:cxnLst/>
            <a:rect l="l" t="t" r="r" b="b"/>
            <a:pathLst>
              <a:path w="1175384">
                <a:moveTo>
                  <a:pt x="0" y="0"/>
                </a:moveTo>
                <a:lnTo>
                  <a:pt x="117500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3" name="object 183"/>
          <p:cNvSpPr/>
          <p:nvPr/>
        </p:nvSpPr>
        <p:spPr>
          <a:xfrm>
            <a:off x="6143193" y="1810269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4" name="object 184"/>
          <p:cNvSpPr/>
          <p:nvPr/>
        </p:nvSpPr>
        <p:spPr>
          <a:xfrm>
            <a:off x="7528733" y="1897553"/>
            <a:ext cx="801399" cy="0"/>
          </a:xfrm>
          <a:custGeom>
            <a:avLst/>
            <a:gdLst/>
            <a:ahLst/>
            <a:cxnLst/>
            <a:rect l="l" t="t" r="r" b="b"/>
            <a:pathLst>
              <a:path w="1175384">
                <a:moveTo>
                  <a:pt x="0" y="0"/>
                </a:moveTo>
                <a:lnTo>
                  <a:pt x="117500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5" name="object 185"/>
          <p:cNvSpPr/>
          <p:nvPr/>
        </p:nvSpPr>
        <p:spPr>
          <a:xfrm>
            <a:off x="6143193" y="1984837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6" name="object 186"/>
          <p:cNvSpPr/>
          <p:nvPr/>
        </p:nvSpPr>
        <p:spPr>
          <a:xfrm>
            <a:off x="7528733" y="2072120"/>
            <a:ext cx="801399" cy="0"/>
          </a:xfrm>
          <a:custGeom>
            <a:avLst/>
            <a:gdLst/>
            <a:ahLst/>
            <a:cxnLst/>
            <a:rect l="l" t="t" r="r" b="b"/>
            <a:pathLst>
              <a:path w="1175384">
                <a:moveTo>
                  <a:pt x="0" y="0"/>
                </a:moveTo>
                <a:lnTo>
                  <a:pt x="117500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7" name="object 187"/>
          <p:cNvSpPr/>
          <p:nvPr/>
        </p:nvSpPr>
        <p:spPr>
          <a:xfrm>
            <a:off x="6143193" y="2159664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8" name="object 188"/>
          <p:cNvSpPr/>
          <p:nvPr/>
        </p:nvSpPr>
        <p:spPr>
          <a:xfrm>
            <a:off x="7528733" y="2246947"/>
            <a:ext cx="801399" cy="0"/>
          </a:xfrm>
          <a:custGeom>
            <a:avLst/>
            <a:gdLst/>
            <a:ahLst/>
            <a:cxnLst/>
            <a:rect l="l" t="t" r="r" b="b"/>
            <a:pathLst>
              <a:path w="1175384">
                <a:moveTo>
                  <a:pt x="0" y="0"/>
                </a:moveTo>
                <a:lnTo>
                  <a:pt x="117500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9" name="object 189"/>
          <p:cNvSpPr/>
          <p:nvPr/>
        </p:nvSpPr>
        <p:spPr>
          <a:xfrm>
            <a:off x="6143193" y="2334231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0" name="object 190"/>
          <p:cNvSpPr/>
          <p:nvPr/>
        </p:nvSpPr>
        <p:spPr>
          <a:xfrm>
            <a:off x="7528733" y="2421514"/>
            <a:ext cx="801399" cy="0"/>
          </a:xfrm>
          <a:custGeom>
            <a:avLst/>
            <a:gdLst/>
            <a:ahLst/>
            <a:cxnLst/>
            <a:rect l="l" t="t" r="r" b="b"/>
            <a:pathLst>
              <a:path w="1175384">
                <a:moveTo>
                  <a:pt x="0" y="0"/>
                </a:moveTo>
                <a:lnTo>
                  <a:pt x="117500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1" name="object 191"/>
          <p:cNvSpPr/>
          <p:nvPr/>
        </p:nvSpPr>
        <p:spPr>
          <a:xfrm>
            <a:off x="6143193" y="2508798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2" name="object 192"/>
          <p:cNvSpPr/>
          <p:nvPr/>
        </p:nvSpPr>
        <p:spPr>
          <a:xfrm>
            <a:off x="7528733" y="2596082"/>
            <a:ext cx="801399" cy="0"/>
          </a:xfrm>
          <a:custGeom>
            <a:avLst/>
            <a:gdLst/>
            <a:ahLst/>
            <a:cxnLst/>
            <a:rect l="l" t="t" r="r" b="b"/>
            <a:pathLst>
              <a:path w="1175384">
                <a:moveTo>
                  <a:pt x="0" y="0"/>
                </a:moveTo>
                <a:lnTo>
                  <a:pt x="117500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3" name="object 193"/>
          <p:cNvSpPr/>
          <p:nvPr/>
        </p:nvSpPr>
        <p:spPr>
          <a:xfrm>
            <a:off x="6143193" y="2683366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4" name="object 194"/>
          <p:cNvSpPr/>
          <p:nvPr/>
        </p:nvSpPr>
        <p:spPr>
          <a:xfrm>
            <a:off x="6143193" y="2770649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5" name="object 195"/>
          <p:cNvSpPr/>
          <p:nvPr/>
        </p:nvSpPr>
        <p:spPr>
          <a:xfrm>
            <a:off x="6143193" y="2857932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6" name="object 196"/>
          <p:cNvSpPr/>
          <p:nvPr/>
        </p:nvSpPr>
        <p:spPr>
          <a:xfrm>
            <a:off x="6143193" y="2945217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7" name="object 197"/>
          <p:cNvSpPr/>
          <p:nvPr/>
        </p:nvSpPr>
        <p:spPr>
          <a:xfrm>
            <a:off x="6143193" y="3032500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8" name="object 198"/>
          <p:cNvSpPr/>
          <p:nvPr/>
        </p:nvSpPr>
        <p:spPr>
          <a:xfrm>
            <a:off x="6143193" y="3119784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9" name="object 199"/>
          <p:cNvSpPr/>
          <p:nvPr/>
        </p:nvSpPr>
        <p:spPr>
          <a:xfrm>
            <a:off x="6143193" y="3207067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0" name="object 200"/>
          <p:cNvSpPr/>
          <p:nvPr/>
        </p:nvSpPr>
        <p:spPr>
          <a:xfrm>
            <a:off x="6143193" y="3294351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1" name="object 201"/>
          <p:cNvSpPr/>
          <p:nvPr/>
        </p:nvSpPr>
        <p:spPr>
          <a:xfrm>
            <a:off x="6143193" y="3381634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2" name="object 202"/>
          <p:cNvSpPr/>
          <p:nvPr/>
        </p:nvSpPr>
        <p:spPr>
          <a:xfrm>
            <a:off x="6143193" y="3468918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3" name="object 203"/>
          <p:cNvSpPr/>
          <p:nvPr/>
        </p:nvSpPr>
        <p:spPr>
          <a:xfrm>
            <a:off x="6143193" y="3556202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4" name="object 204"/>
          <p:cNvSpPr/>
          <p:nvPr/>
        </p:nvSpPr>
        <p:spPr>
          <a:xfrm>
            <a:off x="6143193" y="3643659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5" name="object 205"/>
          <p:cNvSpPr/>
          <p:nvPr/>
        </p:nvSpPr>
        <p:spPr>
          <a:xfrm>
            <a:off x="6143193" y="3730942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6" name="object 206"/>
          <p:cNvSpPr/>
          <p:nvPr/>
        </p:nvSpPr>
        <p:spPr>
          <a:xfrm>
            <a:off x="6143193" y="3818226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7" name="object 207"/>
          <p:cNvSpPr/>
          <p:nvPr/>
        </p:nvSpPr>
        <p:spPr>
          <a:xfrm>
            <a:off x="6143193" y="3905509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8" name="object 208"/>
          <p:cNvSpPr/>
          <p:nvPr/>
        </p:nvSpPr>
        <p:spPr>
          <a:xfrm>
            <a:off x="6143193" y="3992793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9" name="object 209"/>
          <p:cNvSpPr/>
          <p:nvPr/>
        </p:nvSpPr>
        <p:spPr>
          <a:xfrm>
            <a:off x="6143193" y="4080077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0" name="object 210"/>
          <p:cNvSpPr/>
          <p:nvPr/>
        </p:nvSpPr>
        <p:spPr>
          <a:xfrm>
            <a:off x="6143193" y="4167360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1" name="object 211"/>
          <p:cNvSpPr/>
          <p:nvPr/>
        </p:nvSpPr>
        <p:spPr>
          <a:xfrm>
            <a:off x="6143193" y="4254644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2" name="object 212"/>
          <p:cNvSpPr/>
          <p:nvPr/>
        </p:nvSpPr>
        <p:spPr>
          <a:xfrm>
            <a:off x="6143193" y="4341927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3" name="object 213"/>
          <p:cNvSpPr/>
          <p:nvPr/>
        </p:nvSpPr>
        <p:spPr>
          <a:xfrm>
            <a:off x="6143193" y="4429212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4" name="object 214"/>
          <p:cNvSpPr/>
          <p:nvPr/>
        </p:nvSpPr>
        <p:spPr>
          <a:xfrm>
            <a:off x="6143193" y="4516495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5" name="object 215"/>
          <p:cNvSpPr/>
          <p:nvPr/>
        </p:nvSpPr>
        <p:spPr>
          <a:xfrm>
            <a:off x="6143193" y="4603779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6" name="object 216"/>
          <p:cNvSpPr/>
          <p:nvPr/>
        </p:nvSpPr>
        <p:spPr>
          <a:xfrm>
            <a:off x="6143193" y="4691063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7" name="object 217"/>
          <p:cNvSpPr/>
          <p:nvPr/>
        </p:nvSpPr>
        <p:spPr>
          <a:xfrm>
            <a:off x="6143193" y="4778345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8" name="object 218"/>
          <p:cNvSpPr/>
          <p:nvPr/>
        </p:nvSpPr>
        <p:spPr>
          <a:xfrm>
            <a:off x="6143193" y="4865629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9" name="object 219"/>
          <p:cNvSpPr/>
          <p:nvPr/>
        </p:nvSpPr>
        <p:spPr>
          <a:xfrm>
            <a:off x="6143193" y="4952913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0" name="object 220"/>
          <p:cNvSpPr/>
          <p:nvPr/>
        </p:nvSpPr>
        <p:spPr>
          <a:xfrm>
            <a:off x="6143193" y="5040457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1" name="object 221"/>
          <p:cNvSpPr/>
          <p:nvPr/>
        </p:nvSpPr>
        <p:spPr>
          <a:xfrm>
            <a:off x="6143193" y="5127740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2" name="object 222"/>
          <p:cNvSpPr/>
          <p:nvPr/>
        </p:nvSpPr>
        <p:spPr>
          <a:xfrm>
            <a:off x="6143193" y="5215024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3" name="object 223"/>
          <p:cNvSpPr/>
          <p:nvPr/>
        </p:nvSpPr>
        <p:spPr>
          <a:xfrm>
            <a:off x="6143193" y="5302308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4" name="object 224"/>
          <p:cNvSpPr/>
          <p:nvPr/>
        </p:nvSpPr>
        <p:spPr>
          <a:xfrm>
            <a:off x="6143193" y="5389592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5" name="object 225"/>
          <p:cNvSpPr/>
          <p:nvPr/>
        </p:nvSpPr>
        <p:spPr>
          <a:xfrm>
            <a:off x="6143193" y="5476875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6" name="object 226"/>
          <p:cNvSpPr/>
          <p:nvPr/>
        </p:nvSpPr>
        <p:spPr>
          <a:xfrm>
            <a:off x="6143193" y="5564158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7" name="object 227"/>
          <p:cNvSpPr/>
          <p:nvPr/>
        </p:nvSpPr>
        <p:spPr>
          <a:xfrm>
            <a:off x="6143193" y="5651442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8" name="object 228"/>
          <p:cNvSpPr/>
          <p:nvPr/>
        </p:nvSpPr>
        <p:spPr>
          <a:xfrm>
            <a:off x="6143193" y="5738725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9" name="object 229"/>
          <p:cNvSpPr/>
          <p:nvPr/>
        </p:nvSpPr>
        <p:spPr>
          <a:xfrm>
            <a:off x="6143193" y="5826010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0" name="object 230"/>
          <p:cNvSpPr/>
          <p:nvPr/>
        </p:nvSpPr>
        <p:spPr>
          <a:xfrm>
            <a:off x="6143193" y="5913293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1" name="object 231"/>
          <p:cNvSpPr/>
          <p:nvPr/>
        </p:nvSpPr>
        <p:spPr>
          <a:xfrm>
            <a:off x="6143193" y="6000542"/>
            <a:ext cx="2186853" cy="0"/>
          </a:xfrm>
          <a:custGeom>
            <a:avLst/>
            <a:gdLst/>
            <a:ahLst/>
            <a:cxnLst/>
            <a:rect l="l" t="t" r="r" b="b"/>
            <a:pathLst>
              <a:path w="3207384">
                <a:moveTo>
                  <a:pt x="0" y="0"/>
                </a:moveTo>
                <a:lnTo>
                  <a:pt x="3207131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2" name="object 232"/>
          <p:cNvSpPr/>
          <p:nvPr/>
        </p:nvSpPr>
        <p:spPr>
          <a:xfrm>
            <a:off x="3853642" y="6087826"/>
            <a:ext cx="4488873" cy="0"/>
          </a:xfrm>
          <a:custGeom>
            <a:avLst/>
            <a:gdLst/>
            <a:ahLst/>
            <a:cxnLst/>
            <a:rect l="l" t="t" r="r" b="b"/>
            <a:pathLst>
              <a:path w="6583680">
                <a:moveTo>
                  <a:pt x="0" y="0"/>
                </a:moveTo>
                <a:lnTo>
                  <a:pt x="6583426" y="0"/>
                </a:lnTo>
              </a:path>
            </a:pathLst>
          </a:custGeom>
          <a:ln w="195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3" name="object 233"/>
          <p:cNvSpPr/>
          <p:nvPr/>
        </p:nvSpPr>
        <p:spPr>
          <a:xfrm>
            <a:off x="6297151" y="6349677"/>
            <a:ext cx="2040082" cy="0"/>
          </a:xfrm>
          <a:custGeom>
            <a:avLst/>
            <a:gdLst/>
            <a:ahLst/>
            <a:cxnLst/>
            <a:rect l="l" t="t" r="r" b="b"/>
            <a:pathLst>
              <a:path w="2992120">
                <a:moveTo>
                  <a:pt x="0" y="0"/>
                </a:moveTo>
                <a:lnTo>
                  <a:pt x="2991992" y="0"/>
                </a:lnTo>
              </a:path>
            </a:pathLst>
          </a:custGeom>
          <a:ln w="1955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249174" y="624234"/>
          <a:ext cx="7600354" cy="43539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6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1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98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262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69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4403">
                <a:tc gridSpan="4">
                  <a:txBody>
                    <a:bodyPr/>
                    <a:lstStyle/>
                    <a:p>
                      <a:pPr marL="1550670">
                        <a:lnSpc>
                          <a:spcPct val="100000"/>
                        </a:lnSpc>
                      </a:pPr>
                      <a:r>
                        <a:rPr sz="1300" dirty="0">
                          <a:latin typeface="Times New Roman"/>
                          <a:cs typeface="Times New Roman"/>
                        </a:rPr>
                        <a:t>Ap</a:t>
                      </a:r>
                      <a:r>
                        <a:rPr sz="1300" spc="-15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300" dirty="0">
                          <a:latin typeface="Times New Roman"/>
                          <a:cs typeface="Times New Roman"/>
                        </a:rPr>
                        <a:t>ro</a:t>
                      </a:r>
                      <a:r>
                        <a:rPr sz="1300" spc="5" dirty="0">
                          <a:latin typeface="Times New Roman"/>
                          <a:cs typeface="Times New Roman"/>
                        </a:rPr>
                        <a:t>ve</a:t>
                      </a:r>
                      <a:r>
                        <a:rPr sz="1300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300" spc="-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dirty="0">
                          <a:latin typeface="Times New Roman"/>
                          <a:cs typeface="Times New Roman"/>
                        </a:rPr>
                        <a:t>Ele</a:t>
                      </a:r>
                      <a:r>
                        <a:rPr sz="1300" spc="-1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300" dirty="0">
                          <a:latin typeface="Times New Roman"/>
                          <a:cs typeface="Times New Roman"/>
                        </a:rPr>
                        <a:t>tives-</a:t>
                      </a:r>
                      <a:r>
                        <a:rPr sz="1300" spc="-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dirty="0">
                          <a:latin typeface="Times New Roman"/>
                          <a:cs typeface="Times New Roman"/>
                        </a:rPr>
                        <a:t>For</a:t>
                      </a:r>
                      <a:r>
                        <a:rPr sz="1300" spc="5" dirty="0"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sz="1300" dirty="0">
                          <a:latin typeface="Times New Roman"/>
                          <a:cs typeface="Times New Roman"/>
                        </a:rPr>
                        <a:t>sic</a:t>
                      </a:r>
                      <a:r>
                        <a:rPr sz="1300" spc="-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dirty="0">
                          <a:latin typeface="Times New Roman"/>
                          <a:cs typeface="Times New Roman"/>
                        </a:rPr>
                        <a:t>Scien</a:t>
                      </a:r>
                      <a:r>
                        <a:rPr sz="1300" spc="-1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300" spc="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3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300" spc="-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1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300" dirty="0">
                          <a:latin typeface="Times New Roman"/>
                          <a:cs typeface="Times New Roman"/>
                        </a:rPr>
                        <a:t>hemistry</a:t>
                      </a:r>
                      <a:r>
                        <a:rPr sz="13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dirty="0">
                          <a:latin typeface="Times New Roman"/>
                          <a:cs typeface="Times New Roman"/>
                        </a:rPr>
                        <a:t>Co</a:t>
                      </a:r>
                      <a:r>
                        <a:rPr sz="1300" spc="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300" spc="-1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300" spc="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300" dirty="0">
                          <a:latin typeface="Times New Roman"/>
                          <a:cs typeface="Times New Roman"/>
                        </a:rPr>
                        <a:t>ntration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276"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SU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J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URSE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#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TITLE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Q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ES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NEE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ED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EFORE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TAK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NG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COURSE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956"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Sp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z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900" spc="-8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900" spc="-6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rs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900" spc="-8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900" spc="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el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900" spc="-6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900" spc="-7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rs)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0277"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OL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ec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ar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lo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CR</a:t>
                      </a:r>
                      <a:r>
                        <a:rPr sz="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06,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276"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OL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Genet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OL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107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OL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0277"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OL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opics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Bio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(O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sk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isor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wh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opics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are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pro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ed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0277"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Bioche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mi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st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21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0276"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Bioche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mi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st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5012"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nal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cal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Che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mi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st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(Fal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MATH</a:t>
                      </a:r>
                      <a:r>
                        <a:rPr sz="6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141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6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6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5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HEM</a:t>
                      </a:r>
                      <a:r>
                        <a:rPr sz="6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1306-110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6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0277"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CR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Gene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obi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gy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08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IOL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08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6956"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Addi</a:t>
                      </a:r>
                      <a:r>
                        <a:rPr sz="900" spc="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io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900" spc="-6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rs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w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ork</a:t>
                      </a:r>
                      <a:r>
                        <a:rPr sz="900" spc="-7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900" spc="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el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900" spc="-6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900" spc="-7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rs)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0277"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spc="10" dirty="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ORS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spc="10" dirty="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ic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nal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ys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Used</a:t>
                      </a:r>
                      <a:r>
                        <a:rPr sz="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be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OL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do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not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epeat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his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8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ha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alre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taken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BI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OL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0276"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spc="10" dirty="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ORS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spc="10" dirty="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ic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Pat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obi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gy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OL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108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ed</a:t>
                      </a:r>
                      <a:r>
                        <a:rPr sz="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OL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5,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do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not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epeat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if</a:t>
                      </a:r>
                      <a:r>
                        <a:rPr sz="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ou</a:t>
                      </a:r>
                      <a:r>
                        <a:rPr sz="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alre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taken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BI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OL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0277"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spc="10" dirty="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ORS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oxico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ogy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Used</a:t>
                      </a:r>
                      <a:r>
                        <a:rPr sz="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be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OL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35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do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not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epeat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his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8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ha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alre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taken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BI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OL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0277"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OL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Hist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ogy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OL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0276"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spc="10" dirty="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ORS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spc="10" dirty="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ic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11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AN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IOL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07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ND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OL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08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AN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0277"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spc="10" dirty="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ORS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spc="10" dirty="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ic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11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AN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IOL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07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ND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OL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08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AN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05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AN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6956"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Ch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emistry</a:t>
                      </a:r>
                      <a:r>
                        <a:rPr sz="900" spc="-6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900" spc="-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sz="900" spc="-7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el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900" spc="-6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900" spc="-7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rs)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  <a:solidFill>
                      <a:srgbClr val="ACAC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0277"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spc="10" dirty="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ic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Che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ms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it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0276"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CR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J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Cr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ogy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CR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J</a:t>
                      </a:r>
                      <a:r>
                        <a:rPr sz="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0277"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Bioche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mi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st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21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0276"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Bioche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mi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st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40277"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Mo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ec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ar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ng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(Fal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21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8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40277"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ro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8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Rese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ch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(Only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Un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erg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Rese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ch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pp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al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(1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cr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edit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ur)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8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40276"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nal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cal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Tec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ques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ORS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05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40277"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men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Met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22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25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ND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40276"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spc="1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tu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al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Bioche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40276"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DRSC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Hu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an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Gross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na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omy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JR</a:t>
                      </a:r>
                      <a:r>
                        <a:rPr sz="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el</a:t>
                      </a:r>
                      <a:r>
                        <a:rPr sz="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  <a:hlinkClick r:id="rId3"/>
                        </a:rPr>
                        <a:t>s</a:t>
                      </a:r>
                      <a:r>
                        <a:rPr sz="800" dirty="0">
                          <a:latin typeface="Times New Roman"/>
                          <a:cs typeface="Times New Roman"/>
                          <a:hlinkClick r:id="rId3"/>
                        </a:rPr>
                        <a:t>t</a:t>
                      </a:r>
                      <a:r>
                        <a:rPr sz="800" spc="5" dirty="0">
                          <a:latin typeface="Times New Roman"/>
                          <a:cs typeface="Times New Roman"/>
                          <a:hlinkClick r:id="rId3"/>
                        </a:rPr>
                        <a:t>u</a:t>
                      </a:r>
                      <a:r>
                        <a:rPr sz="800" dirty="0">
                          <a:latin typeface="Times New Roman"/>
                          <a:cs typeface="Times New Roman"/>
                          <a:hlinkClick r:id="rId3"/>
                        </a:rPr>
                        <a:t>dent</a:t>
                      </a:r>
                      <a:r>
                        <a:rPr sz="800" spc="5" dirty="0">
                          <a:latin typeface="Times New Roman"/>
                          <a:cs typeface="Times New Roman"/>
                          <a:hlinkClick r:id="rId3"/>
                        </a:rPr>
                        <a:t>su</a:t>
                      </a:r>
                      <a:r>
                        <a:rPr sz="800" dirty="0">
                          <a:latin typeface="Times New Roman"/>
                          <a:cs typeface="Times New Roman"/>
                          <a:hlinkClick r:id="rId3"/>
                        </a:rPr>
                        <a:t>port</a:t>
                      </a:r>
                      <a:r>
                        <a:rPr sz="800" spc="10" dirty="0">
                          <a:latin typeface="Times New Roman"/>
                          <a:cs typeface="Times New Roman"/>
                          <a:hlinkClick r:id="rId3"/>
                        </a:rPr>
                        <a:t>c</a:t>
                      </a:r>
                      <a:r>
                        <a:rPr sz="800" dirty="0">
                          <a:latin typeface="Times New Roman"/>
                          <a:cs typeface="Times New Roman"/>
                          <a:hlinkClick r:id="rId3"/>
                        </a:rPr>
                        <a:t>ente</a:t>
                      </a:r>
                      <a:r>
                        <a:rPr sz="800" spc="10" dirty="0">
                          <a:latin typeface="Times New Roman"/>
                          <a:cs typeface="Times New Roman"/>
                          <a:hlinkClick r:id="rId3"/>
                        </a:rPr>
                        <a:t>r</a:t>
                      </a:r>
                      <a:r>
                        <a:rPr sz="800" dirty="0">
                          <a:latin typeface="Times New Roman"/>
                          <a:cs typeface="Times New Roman"/>
                          <a:hlinkClick r:id="rId3"/>
                        </a:rPr>
                        <a:t>@utep.edu</a:t>
                      </a:r>
                      <a:r>
                        <a:rPr sz="800" spc="-65" dirty="0">
                          <a:latin typeface="Times New Roman"/>
                          <a:cs typeface="Times New Roman"/>
                          <a:hlinkClick r:id="rId3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for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appr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ov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0317"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CHEM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er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sh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upon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pro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cepta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ce</a:t>
                      </a:r>
                      <a:r>
                        <a:rPr sz="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let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er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list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sibili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es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from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uper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vi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sor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needed</a:t>
                      </a:r>
                      <a:r>
                        <a:rPr sz="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for</a:t>
                      </a:r>
                      <a:r>
                        <a:rPr sz="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pro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l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46956"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8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</a:pP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900" spc="-6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900" spc="-7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rse</a:t>
                      </a:r>
                      <a:r>
                        <a:rPr sz="900" spc="-7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nn</a:t>
                      </a: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900" spc="-6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be</a:t>
                      </a:r>
                      <a:r>
                        <a:rPr sz="900" spc="-7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900" spc="-7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900" spc="-6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w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900" spc="-7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diffe</a:t>
                      </a:r>
                      <a:r>
                        <a:rPr sz="900" spc="-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900" spc="-7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s.</a:t>
                      </a:r>
                      <a:r>
                        <a:rPr sz="900" spc="-8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rses</a:t>
                      </a:r>
                      <a:r>
                        <a:rPr sz="900" spc="-7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nl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900" spc="-6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pp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900" spc="-7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ce</a:t>
                      </a:r>
                      <a:r>
                        <a:rPr sz="900" spc="-6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tow</a:t>
                      </a: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rds</a:t>
                      </a:r>
                      <a:r>
                        <a:rPr sz="900" spc="-7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900" spc="-7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900" spc="-1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900" spc="5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900" dirty="0">
                          <a:solidFill>
                            <a:srgbClr val="0F486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8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1937">
                      <a:solidFill>
                        <a:srgbClr val="000000"/>
                      </a:solidFill>
                      <a:prstDash val="solid"/>
                    </a:lnL>
                    <a:lnR w="11937">
                      <a:solidFill>
                        <a:srgbClr val="000000"/>
                      </a:solidFill>
                      <a:prstDash val="solid"/>
                    </a:lnR>
                    <a:lnT w="11937">
                      <a:solidFill>
                        <a:srgbClr val="000000"/>
                      </a:solidFill>
                      <a:prstDash val="solid"/>
                    </a:lnT>
                    <a:lnB w="11937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93028" y="569024"/>
            <a:ext cx="195263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-7" dirty="0">
                <a:latin typeface="Arial"/>
                <a:cs typeface="Arial"/>
              </a:rPr>
              <a:t>N</a:t>
            </a:r>
            <a:r>
              <a:rPr sz="512" b="1" spc="-3" dirty="0">
                <a:latin typeface="Arial"/>
                <a:cs typeface="Arial"/>
              </a:rPr>
              <a:t>ame</a:t>
            </a:r>
            <a:endParaRPr sz="512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90949" y="942983"/>
            <a:ext cx="1537422" cy="605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409" b="1" spc="-3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409" b="1" dirty="0">
                <a:solidFill>
                  <a:srgbClr val="00AF50"/>
                </a:solidFill>
                <a:latin typeface="Arial"/>
                <a:cs typeface="Arial"/>
              </a:rPr>
              <a:t>te:  </a:t>
            </a:r>
            <a:r>
              <a:rPr sz="409" b="1" spc="3" dirty="0">
                <a:solidFill>
                  <a:srgbClr val="00AF50"/>
                </a:solidFill>
                <a:latin typeface="Arial"/>
                <a:cs typeface="Arial"/>
              </a:rPr>
              <a:t>B</a:t>
            </a:r>
            <a:r>
              <a:rPr sz="409" b="1" dirty="0">
                <a:solidFill>
                  <a:srgbClr val="00AF50"/>
                </a:solidFill>
                <a:latin typeface="Arial"/>
                <a:cs typeface="Arial"/>
              </a:rPr>
              <a:t>ased</a:t>
            </a:r>
            <a:r>
              <a:rPr sz="409" b="1" spc="-3" dirty="0">
                <a:solidFill>
                  <a:srgbClr val="00AF50"/>
                </a:solidFill>
                <a:latin typeface="Arial"/>
                <a:cs typeface="Arial"/>
              </a:rPr>
              <a:t> o</a:t>
            </a:r>
            <a:r>
              <a:rPr sz="409" b="1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409" b="1" spc="-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09" b="1" dirty="0">
                <a:solidFill>
                  <a:srgbClr val="00AF50"/>
                </a:solidFill>
                <a:latin typeface="Arial"/>
                <a:cs typeface="Arial"/>
              </a:rPr>
              <a:t>2025-202</a:t>
            </a:r>
            <a:r>
              <a:rPr sz="409" b="1" spc="3" dirty="0">
                <a:solidFill>
                  <a:srgbClr val="00AF50"/>
                </a:solidFill>
                <a:latin typeface="Arial"/>
                <a:cs typeface="Arial"/>
              </a:rPr>
              <a:t>6</a:t>
            </a:r>
            <a:r>
              <a:rPr sz="409" b="1" spc="-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09" b="1" spc="3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409" b="1" dirty="0">
                <a:solidFill>
                  <a:srgbClr val="00AF50"/>
                </a:solidFill>
                <a:latin typeface="Arial"/>
                <a:cs typeface="Arial"/>
              </a:rPr>
              <a:t>ata</a:t>
            </a:r>
            <a:r>
              <a:rPr sz="409" b="1" spc="-3" dirty="0">
                <a:solidFill>
                  <a:srgbClr val="00AF50"/>
                </a:solidFill>
                <a:latin typeface="Arial"/>
                <a:cs typeface="Arial"/>
              </a:rPr>
              <a:t>lo</a:t>
            </a:r>
            <a:r>
              <a:rPr sz="409" b="1" dirty="0">
                <a:solidFill>
                  <a:srgbClr val="00AF50"/>
                </a:solidFill>
                <a:latin typeface="Arial"/>
                <a:cs typeface="Arial"/>
              </a:rPr>
              <a:t>g</a:t>
            </a:r>
            <a:endParaRPr sz="409">
              <a:latin typeface="Arial"/>
              <a:cs typeface="Arial"/>
            </a:endParaRPr>
          </a:p>
          <a:p>
            <a:pPr marL="8659" marR="319072">
              <a:lnSpc>
                <a:spcPct val="143300"/>
              </a:lnSpc>
            </a:pPr>
            <a:r>
              <a:rPr sz="409" dirty="0">
                <a:latin typeface="Arial"/>
                <a:cs typeface="Arial"/>
                <a:hlinkClick r:id="rId3"/>
              </a:rPr>
              <a:t>Acad</a:t>
            </a:r>
            <a:r>
              <a:rPr sz="409" dirty="0">
                <a:latin typeface="Arial"/>
                <a:cs typeface="Arial"/>
              </a:rPr>
              <a:t>e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c</a:t>
            </a:r>
            <a:r>
              <a:rPr sz="409" spc="3" dirty="0">
                <a:latin typeface="Arial"/>
                <a:cs typeface="Arial"/>
              </a:rPr>
              <a:t> A</a:t>
            </a:r>
            <a:r>
              <a:rPr sz="409" dirty="0">
                <a:latin typeface="Arial"/>
                <a:cs typeface="Arial"/>
              </a:rPr>
              <a:t>d</a:t>
            </a:r>
            <a:r>
              <a:rPr sz="409" spc="10" dirty="0">
                <a:latin typeface="Arial"/>
                <a:cs typeface="Arial"/>
              </a:rPr>
              <a:t>v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ing: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  <a:hlinkClick r:id="rId4"/>
              </a:rPr>
              <a:t>www</a:t>
            </a:r>
            <a:r>
              <a:rPr sz="409" spc="-3" dirty="0">
                <a:latin typeface="Arial"/>
                <a:cs typeface="Arial"/>
                <a:hlinkClick r:id="rId4"/>
              </a:rPr>
              <a:t>.</a:t>
            </a:r>
            <a:r>
              <a:rPr sz="409" dirty="0">
                <a:latin typeface="Arial"/>
                <a:cs typeface="Arial"/>
                <a:hlinkClick r:id="rId4"/>
              </a:rPr>
              <a:t>u</a:t>
            </a:r>
            <a:r>
              <a:rPr sz="409" spc="-3" dirty="0">
                <a:latin typeface="Arial"/>
                <a:cs typeface="Arial"/>
                <a:hlinkClick r:id="rId4"/>
              </a:rPr>
              <a:t>t</a:t>
            </a:r>
            <a:r>
              <a:rPr sz="409" dirty="0">
                <a:latin typeface="Arial"/>
                <a:cs typeface="Arial"/>
                <a:hlinkClick r:id="rId4"/>
              </a:rPr>
              <a:t>ep</a:t>
            </a:r>
            <a:r>
              <a:rPr sz="409" spc="-3" dirty="0">
                <a:latin typeface="Arial"/>
                <a:cs typeface="Arial"/>
                <a:hlinkClick r:id="rId4"/>
              </a:rPr>
              <a:t>.</a:t>
            </a:r>
            <a:r>
              <a:rPr sz="409" dirty="0">
                <a:latin typeface="Arial"/>
                <a:cs typeface="Arial"/>
                <a:hlinkClick r:id="rId4"/>
              </a:rPr>
              <a:t>edu</a:t>
            </a:r>
            <a:r>
              <a:rPr sz="409" spc="-3" dirty="0">
                <a:latin typeface="Arial"/>
                <a:cs typeface="Arial"/>
                <a:hlinkClick r:id="rId4"/>
              </a:rPr>
              <a:t>/</a:t>
            </a:r>
            <a:r>
              <a:rPr sz="409" spc="3" dirty="0">
                <a:latin typeface="Arial"/>
                <a:cs typeface="Arial"/>
                <a:hlinkClick r:id="rId4"/>
              </a:rPr>
              <a:t>sc</a:t>
            </a:r>
            <a:r>
              <a:rPr sz="409" dirty="0">
                <a:latin typeface="Arial"/>
                <a:cs typeface="Arial"/>
                <a:hlinkClick r:id="rId4"/>
              </a:rPr>
              <a:t>ien</a:t>
            </a:r>
            <a:r>
              <a:rPr sz="409" spc="3" dirty="0">
                <a:latin typeface="Arial"/>
                <a:cs typeface="Arial"/>
                <a:hlinkClick r:id="rId4"/>
              </a:rPr>
              <a:t>c</a:t>
            </a:r>
            <a:r>
              <a:rPr sz="409" dirty="0">
                <a:latin typeface="Arial"/>
                <a:cs typeface="Arial"/>
                <a:hlinkClick r:id="rId4"/>
              </a:rPr>
              <a:t>e</a:t>
            </a:r>
            <a:r>
              <a:rPr sz="409" spc="-3" dirty="0">
                <a:latin typeface="Arial"/>
                <a:cs typeface="Arial"/>
                <a:hlinkClick r:id="rId4"/>
              </a:rPr>
              <a:t>/</a:t>
            </a:r>
            <a:r>
              <a:rPr sz="409" spc="3" dirty="0">
                <a:latin typeface="Arial"/>
                <a:cs typeface="Arial"/>
                <a:hlinkClick r:id="rId4"/>
              </a:rPr>
              <a:t>c</a:t>
            </a:r>
            <a:r>
              <a:rPr sz="409" dirty="0">
                <a:latin typeface="Arial"/>
                <a:cs typeface="Arial"/>
                <a:hlinkClick r:id="rId4"/>
              </a:rPr>
              <a:t>o</a:t>
            </a:r>
            <a:r>
              <a:rPr sz="409" spc="3" dirty="0">
                <a:latin typeface="Arial"/>
                <a:cs typeface="Arial"/>
                <a:hlinkClick r:id="rId4"/>
              </a:rPr>
              <a:t>re</a:t>
            </a:r>
            <a:r>
              <a:rPr sz="409" dirty="0">
                <a:latin typeface="Arial"/>
                <a:cs typeface="Arial"/>
              </a:rPr>
              <a:t> </a:t>
            </a:r>
            <a:r>
              <a:rPr sz="409" spc="-3" dirty="0">
                <a:latin typeface="Arial"/>
                <a:cs typeface="Arial"/>
                <a:hlinkClick r:id="rId5"/>
              </a:rPr>
              <a:t>F</a:t>
            </a:r>
            <a:r>
              <a:rPr sz="409" dirty="0">
                <a:latin typeface="Arial"/>
                <a:cs typeface="Arial"/>
                <a:hlinkClick r:id="rId5"/>
              </a:rPr>
              <a:t>ore</a:t>
            </a:r>
            <a:r>
              <a:rPr sz="409" dirty="0">
                <a:latin typeface="Arial"/>
                <a:cs typeface="Arial"/>
              </a:rPr>
              <a:t>n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3" dirty="0">
                <a:latin typeface="Arial"/>
                <a:cs typeface="Arial"/>
              </a:rPr>
              <a:t>c </a:t>
            </a:r>
            <a:r>
              <a:rPr sz="409" dirty="0">
                <a:latin typeface="Arial"/>
                <a:cs typeface="Arial"/>
              </a:rPr>
              <a:t>Scien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D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re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or of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A</a:t>
            </a:r>
            <a:r>
              <a:rPr sz="409" dirty="0">
                <a:latin typeface="Arial"/>
                <a:cs typeface="Arial"/>
              </a:rPr>
              <a:t>d</a:t>
            </a:r>
            <a:r>
              <a:rPr sz="409" spc="13" dirty="0">
                <a:latin typeface="Arial"/>
                <a:cs typeface="Arial"/>
              </a:rPr>
              <a:t>v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ing: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D</a:t>
            </a:r>
            <a:r>
              <a:rPr sz="409" dirty="0">
                <a:latin typeface="Arial"/>
                <a:cs typeface="Arial"/>
              </a:rPr>
              <a:t>r.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7" dirty="0">
                <a:latin typeface="Arial"/>
                <a:cs typeface="Arial"/>
              </a:rPr>
              <a:t>J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e</a:t>
            </a:r>
            <a:r>
              <a:rPr sz="409" spc="3" dirty="0">
                <a:latin typeface="Arial"/>
                <a:cs typeface="Arial"/>
              </a:rPr>
              <a:t>s </a:t>
            </a:r>
            <a:r>
              <a:rPr sz="409" dirty="0">
                <a:latin typeface="Arial"/>
                <a:cs typeface="Arial"/>
              </a:rPr>
              <a:t>Li</a:t>
            </a:r>
            <a:endParaRPr sz="409">
              <a:latin typeface="Arial"/>
              <a:cs typeface="Arial"/>
            </a:endParaRPr>
          </a:p>
          <a:p>
            <a:pPr marL="8659" marR="75764">
              <a:lnSpc>
                <a:spcPct val="143300"/>
              </a:lnSpc>
            </a:pP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olleg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of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Scien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D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re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or of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A</a:t>
            </a:r>
            <a:r>
              <a:rPr sz="409" dirty="0">
                <a:latin typeface="Arial"/>
                <a:cs typeface="Arial"/>
              </a:rPr>
              <a:t>d</a:t>
            </a:r>
            <a:r>
              <a:rPr sz="409" spc="13" dirty="0">
                <a:latin typeface="Arial"/>
                <a:cs typeface="Arial"/>
              </a:rPr>
              <a:t>v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ing:  </a:t>
            </a:r>
            <a:r>
              <a:rPr sz="409" spc="3" dirty="0">
                <a:latin typeface="Arial"/>
                <a:cs typeface="Arial"/>
              </a:rPr>
              <a:t>D</a:t>
            </a:r>
            <a:r>
              <a:rPr sz="409" dirty="0">
                <a:latin typeface="Arial"/>
                <a:cs typeface="Arial"/>
              </a:rPr>
              <a:t>r.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Kr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tin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.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Gar</a:t>
            </a:r>
            <a:r>
              <a:rPr sz="409" spc="-3" dirty="0">
                <a:latin typeface="Arial"/>
                <a:cs typeface="Arial"/>
              </a:rPr>
              <a:t>z</a:t>
            </a:r>
            <a:r>
              <a:rPr sz="409" spc="3" dirty="0">
                <a:latin typeface="Arial"/>
                <a:cs typeface="Arial"/>
              </a:rPr>
              <a:t>a</a:t>
            </a:r>
            <a:r>
              <a:rPr sz="409" spc="3" dirty="0">
                <a:latin typeface="Arial"/>
                <a:cs typeface="Arial"/>
                <a:hlinkClick r:id="rId6"/>
              </a:rPr>
              <a:t> Pr</a:t>
            </a:r>
            <a:r>
              <a:rPr sz="409" dirty="0">
                <a:latin typeface="Arial"/>
                <a:cs typeface="Arial"/>
                <a:hlinkClick r:id="rId6"/>
              </a:rPr>
              <a:t>e</a:t>
            </a:r>
            <a:r>
              <a:rPr sz="409" spc="3" dirty="0">
                <a:latin typeface="Arial"/>
                <a:cs typeface="Arial"/>
              </a:rPr>
              <a:t>-H</a:t>
            </a:r>
            <a:r>
              <a:rPr sz="409" dirty="0">
                <a:latin typeface="Arial"/>
                <a:cs typeface="Arial"/>
              </a:rPr>
              <a:t>eal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h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Pr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-3" dirty="0">
                <a:latin typeface="Arial"/>
                <a:cs typeface="Arial"/>
              </a:rPr>
              <a:t>f</a:t>
            </a:r>
            <a:r>
              <a:rPr sz="409" dirty="0">
                <a:latin typeface="Arial"/>
                <a:cs typeface="Arial"/>
              </a:rPr>
              <a:t>e</a:t>
            </a:r>
            <a:r>
              <a:rPr sz="409" spc="7" dirty="0">
                <a:latin typeface="Arial"/>
                <a:cs typeface="Arial"/>
              </a:rPr>
              <a:t>ss</a:t>
            </a:r>
            <a:r>
              <a:rPr sz="409" dirty="0">
                <a:latin typeface="Arial"/>
                <a:cs typeface="Arial"/>
              </a:rPr>
              <a:t>ional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A</a:t>
            </a:r>
            <a:r>
              <a:rPr sz="409" dirty="0">
                <a:latin typeface="Arial"/>
                <a:cs typeface="Arial"/>
              </a:rPr>
              <a:t>d</a:t>
            </a:r>
            <a:r>
              <a:rPr sz="409" spc="13" dirty="0">
                <a:latin typeface="Arial"/>
                <a:cs typeface="Arial"/>
              </a:rPr>
              <a:t>v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ing:  </a:t>
            </a:r>
            <a:r>
              <a:rPr sz="409" spc="3" dirty="0">
                <a:latin typeface="Arial"/>
                <a:cs typeface="Arial"/>
              </a:rPr>
              <a:t>D</a:t>
            </a:r>
            <a:r>
              <a:rPr sz="409" dirty="0">
                <a:latin typeface="Arial"/>
                <a:cs typeface="Arial"/>
              </a:rPr>
              <a:t>r.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G</a:t>
            </a:r>
            <a:r>
              <a:rPr sz="409" spc="-3" dirty="0">
                <a:latin typeface="Arial"/>
                <a:cs typeface="Arial"/>
              </a:rPr>
              <a:t>ai</a:t>
            </a:r>
            <a:r>
              <a:rPr sz="409" dirty="0">
                <a:latin typeface="Arial"/>
                <a:cs typeface="Arial"/>
              </a:rPr>
              <a:t>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Ar</a:t>
            </a:r>
            <a:r>
              <a:rPr sz="409" dirty="0">
                <a:latin typeface="Arial"/>
                <a:cs typeface="Arial"/>
              </a:rPr>
              <a:t>nol</a:t>
            </a:r>
            <a:r>
              <a:rPr sz="409" spc="3" dirty="0">
                <a:latin typeface="Arial"/>
                <a:cs typeface="Arial"/>
              </a:rPr>
              <a:t>d</a:t>
            </a:r>
            <a:endParaRPr sz="409">
              <a:latin typeface="Arial"/>
              <a:cs typeface="Arial"/>
            </a:endParaRPr>
          </a:p>
          <a:p>
            <a:pPr marL="541600">
              <a:spcBef>
                <a:spcPts val="177"/>
              </a:spcBef>
              <a:tabLst>
                <a:tab pos="1400107" algn="l"/>
              </a:tabLst>
            </a:pPr>
            <a:r>
              <a:rPr sz="409" b="1" spc="-10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tem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    S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-3" dirty="0">
                <a:latin typeface="Arial"/>
                <a:cs typeface="Arial"/>
              </a:rPr>
              <a:t>b</a:t>
            </a:r>
            <a:r>
              <a:rPr sz="409" b="1" spc="3" dirty="0">
                <a:latin typeface="Arial"/>
                <a:cs typeface="Arial"/>
              </a:rPr>
              <a:t>j</a:t>
            </a:r>
            <a:r>
              <a:rPr sz="409" b="1" dirty="0">
                <a:latin typeface="Arial"/>
                <a:cs typeface="Arial"/>
              </a:rPr>
              <a:t>ec</a:t>
            </a:r>
            <a:r>
              <a:rPr sz="409" b="1" spc="3" dirty="0">
                <a:latin typeface="Arial"/>
                <a:cs typeface="Arial"/>
              </a:rPr>
              <a:t>ts</a:t>
            </a:r>
            <a:r>
              <a:rPr sz="409" b="1" dirty="0">
                <a:latin typeface="Arial"/>
                <a:cs typeface="Arial"/>
              </a:rPr>
              <a:t>	</a:t>
            </a:r>
            <a:r>
              <a:rPr sz="443" b="1" spc="10" dirty="0">
                <a:latin typeface="Arial"/>
                <a:cs typeface="Arial"/>
              </a:rPr>
              <a:t>SEM</a:t>
            </a:r>
            <a:endParaRPr sz="443">
              <a:latin typeface="Arial"/>
              <a:cs typeface="Arial"/>
            </a:endParaRPr>
          </a:p>
          <a:p>
            <a:pPr marL="50220">
              <a:spcBef>
                <a:spcPts val="205"/>
              </a:spcBef>
            </a:pPr>
            <a:r>
              <a:rPr sz="409" b="1" spc="3" dirty="0">
                <a:solidFill>
                  <a:srgbClr val="0000FF"/>
                </a:solidFill>
                <a:latin typeface="Arial"/>
                <a:cs typeface="Arial"/>
              </a:rPr>
              <a:t>A   </a:t>
            </a:r>
            <a:r>
              <a:rPr sz="409" b="1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7"/>
              </a:rPr>
              <a:t>D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7"/>
              </a:rPr>
              <a:t>es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7"/>
              </a:rPr>
              <a:t>ig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7"/>
              </a:rPr>
              <a:t>n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7"/>
              </a:rPr>
              <a:t>ated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7"/>
              </a:rPr>
              <a:t> 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7"/>
              </a:rPr>
              <a:t>C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7"/>
              </a:rPr>
              <a:t>o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7"/>
              </a:rPr>
              <a:t>r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7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11325" y="669845"/>
            <a:ext cx="2995180" cy="978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9497" marR="1841700" indent="199150">
              <a:lnSpc>
                <a:spcPct val="132300"/>
              </a:lnSpc>
            </a:pPr>
            <a:r>
              <a:rPr sz="443" b="1" spc="10" dirty="0">
                <a:latin typeface="Arial"/>
                <a:cs typeface="Arial"/>
              </a:rPr>
              <a:t>Co</a:t>
            </a:r>
            <a:r>
              <a:rPr sz="443" b="1" spc="7" dirty="0">
                <a:latin typeface="Arial"/>
                <a:cs typeface="Arial"/>
              </a:rPr>
              <a:t>llege </a:t>
            </a:r>
            <a:r>
              <a:rPr sz="443" b="1" spc="10" dirty="0">
                <a:latin typeface="Arial"/>
                <a:cs typeface="Arial"/>
              </a:rPr>
              <a:t>of</a:t>
            </a:r>
            <a:r>
              <a:rPr sz="443" b="1" spc="7" dirty="0">
                <a:latin typeface="Arial"/>
                <a:cs typeface="Arial"/>
              </a:rPr>
              <a:t> </a:t>
            </a:r>
            <a:r>
              <a:rPr sz="443" b="1" spc="10" dirty="0">
                <a:latin typeface="Arial"/>
                <a:cs typeface="Arial"/>
              </a:rPr>
              <a:t>Science</a:t>
            </a:r>
            <a:r>
              <a:rPr sz="443" b="1" spc="3" dirty="0">
                <a:latin typeface="Arial"/>
                <a:cs typeface="Arial"/>
              </a:rPr>
              <a:t> </a:t>
            </a:r>
            <a:r>
              <a:rPr sz="443" b="1" spc="10" dirty="0">
                <a:latin typeface="Arial"/>
                <a:cs typeface="Arial"/>
              </a:rPr>
              <a:t>Bachelor</a:t>
            </a:r>
            <a:r>
              <a:rPr sz="443" b="1" spc="3" dirty="0">
                <a:latin typeface="Arial"/>
                <a:cs typeface="Arial"/>
              </a:rPr>
              <a:t> </a:t>
            </a:r>
            <a:r>
              <a:rPr sz="443" b="1" spc="10" dirty="0">
                <a:latin typeface="Arial"/>
                <a:cs typeface="Arial"/>
              </a:rPr>
              <a:t>of</a:t>
            </a:r>
            <a:r>
              <a:rPr sz="443" b="1" spc="7" dirty="0">
                <a:latin typeface="Arial"/>
                <a:cs typeface="Arial"/>
              </a:rPr>
              <a:t> </a:t>
            </a:r>
            <a:r>
              <a:rPr sz="443" b="1" spc="10" dirty="0">
                <a:latin typeface="Arial"/>
                <a:cs typeface="Arial"/>
              </a:rPr>
              <a:t>Science</a:t>
            </a:r>
            <a:r>
              <a:rPr sz="443" b="1" spc="7" dirty="0">
                <a:latin typeface="Arial"/>
                <a:cs typeface="Arial"/>
              </a:rPr>
              <a:t> </a:t>
            </a:r>
            <a:r>
              <a:rPr sz="443" b="1" spc="10" dirty="0">
                <a:latin typeface="Arial"/>
                <a:cs typeface="Arial"/>
              </a:rPr>
              <a:t>Deg</a:t>
            </a:r>
            <a:r>
              <a:rPr sz="443" b="1" spc="3" dirty="0">
                <a:latin typeface="Arial"/>
                <a:cs typeface="Arial"/>
              </a:rPr>
              <a:t>r</a:t>
            </a:r>
            <a:r>
              <a:rPr sz="443" b="1" spc="10" dirty="0">
                <a:latin typeface="Arial"/>
                <a:cs typeface="Arial"/>
              </a:rPr>
              <a:t>ee</a:t>
            </a:r>
            <a:r>
              <a:rPr sz="443" b="1" spc="7" dirty="0">
                <a:latin typeface="Arial"/>
                <a:cs typeface="Arial"/>
              </a:rPr>
              <a:t> </a:t>
            </a:r>
            <a:r>
              <a:rPr sz="443" b="1" spc="10" dirty="0">
                <a:latin typeface="Arial"/>
                <a:cs typeface="Arial"/>
              </a:rPr>
              <a:t>Plan</a:t>
            </a:r>
            <a:endParaRPr sz="443">
              <a:latin typeface="Arial"/>
              <a:cs typeface="Arial"/>
            </a:endParaRPr>
          </a:p>
          <a:p>
            <a:pPr marL="129014">
              <a:spcBef>
                <a:spcPts val="102"/>
              </a:spcBef>
            </a:pPr>
            <a:r>
              <a:rPr sz="512" b="1" u="sng" spc="-7" dirty="0">
                <a:solidFill>
                  <a:srgbClr val="0000FF"/>
                </a:solidFill>
                <a:latin typeface="Arial"/>
                <a:cs typeface="Arial"/>
              </a:rPr>
              <a:t>Fo</a:t>
            </a:r>
            <a:r>
              <a:rPr sz="512" b="1" u="sng" spc="3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512" b="1" u="sng" spc="-3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512" b="1" u="sng" spc="-7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512" b="1" u="sng" spc="-3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512" b="1" u="sng" dirty="0">
                <a:solidFill>
                  <a:srgbClr val="0000FF"/>
                </a:solidFill>
                <a:latin typeface="Arial"/>
                <a:cs typeface="Arial"/>
              </a:rPr>
              <a:t>ic Sci</a:t>
            </a:r>
            <a:r>
              <a:rPr sz="512" b="1" u="sng" spc="-3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512" b="1" u="sng" spc="-7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512" b="1" u="sng" spc="-3" dirty="0">
                <a:solidFill>
                  <a:srgbClr val="0000FF"/>
                </a:solidFill>
                <a:latin typeface="Arial"/>
                <a:cs typeface="Arial"/>
              </a:rPr>
              <a:t>ce</a:t>
            </a:r>
            <a:r>
              <a:rPr sz="512" b="1" u="sng" dirty="0">
                <a:solidFill>
                  <a:srgbClr val="0000FF"/>
                </a:solidFill>
                <a:latin typeface="Arial"/>
                <a:cs typeface="Arial"/>
              </a:rPr>
              <a:t> -</a:t>
            </a:r>
            <a:r>
              <a:rPr sz="512" b="1" u="sng" spc="3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512" b="1" u="sng" spc="-7" dirty="0">
                <a:solidFill>
                  <a:srgbClr val="0000FF"/>
                </a:solidFill>
                <a:latin typeface="Arial"/>
                <a:cs typeface="Arial"/>
              </a:rPr>
              <a:t>Ch</a:t>
            </a:r>
            <a:r>
              <a:rPr sz="512" b="1" u="sng" spc="-3" dirty="0">
                <a:solidFill>
                  <a:srgbClr val="0000FF"/>
                </a:solidFill>
                <a:latin typeface="Arial"/>
                <a:cs typeface="Arial"/>
              </a:rPr>
              <a:t>em</a:t>
            </a:r>
            <a:r>
              <a:rPr sz="512" b="1" u="sng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512" b="1" u="sng" spc="-3" dirty="0">
                <a:solidFill>
                  <a:srgbClr val="0000FF"/>
                </a:solidFill>
                <a:latin typeface="Arial"/>
                <a:cs typeface="Arial"/>
              </a:rPr>
              <a:t>st</a:t>
            </a:r>
            <a:r>
              <a:rPr sz="512" b="1" u="sng" spc="3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512" b="1" u="sng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512" b="1" u="sng" spc="-7" dirty="0">
                <a:solidFill>
                  <a:srgbClr val="0000FF"/>
                </a:solidFill>
                <a:latin typeface="Arial"/>
                <a:cs typeface="Arial"/>
              </a:rPr>
              <a:t> T</a:t>
            </a:r>
            <a:r>
              <a:rPr sz="512" b="1" u="sng" spc="3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512" b="1" u="sng" spc="-3" dirty="0">
                <a:solidFill>
                  <a:srgbClr val="0000FF"/>
                </a:solidFill>
                <a:latin typeface="Arial"/>
                <a:cs typeface="Arial"/>
              </a:rPr>
              <a:t>ack</a:t>
            </a:r>
            <a:endParaRPr sz="512">
              <a:latin typeface="Arial"/>
              <a:cs typeface="Arial"/>
            </a:endParaRPr>
          </a:p>
          <a:p>
            <a:pPr marL="1541244" marR="16884" indent="-531210" algn="r">
              <a:lnSpc>
                <a:spcPts val="702"/>
              </a:lnSpc>
              <a:spcBef>
                <a:spcPts val="37"/>
              </a:spcBef>
            </a:pP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Thi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 c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urr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ulu</a:t>
            </a:r>
            <a:r>
              <a:rPr sz="409" spc="7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10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ee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andards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of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t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409" spc="7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er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Acade</a:t>
            </a:r>
            <a:r>
              <a:rPr sz="409" spc="10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y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of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F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oren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Scien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e. 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 grades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or be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tt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er require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f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or 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al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our</a:t>
            </a:r>
            <a:r>
              <a:rPr sz="409" spc="7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es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thi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degre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plan. 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equire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- 2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5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GPA 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409" spc="7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la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re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an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10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ain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tai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thi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s </a:t>
            </a:r>
            <a:r>
              <a:rPr sz="409" spc="10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ajor.</a:t>
            </a:r>
            <a:endParaRPr sz="409">
              <a:latin typeface="Arial"/>
              <a:cs typeface="Arial"/>
            </a:endParaRPr>
          </a:p>
          <a:p>
            <a:pPr marL="2050374" marR="16884" indent="-71001" algn="r">
              <a:lnSpc>
                <a:spcPts val="702"/>
              </a:lnSpc>
            </a:pPr>
            <a:r>
              <a:rPr sz="409" spc="3" dirty="0">
                <a:latin typeface="Arial"/>
                <a:cs typeface="Arial"/>
              </a:rPr>
              <a:t>(SP) C</a:t>
            </a:r>
            <a:r>
              <a:rPr sz="409" dirty="0">
                <a:latin typeface="Arial"/>
                <a:cs typeface="Arial"/>
              </a:rPr>
              <a:t>our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onl</a:t>
            </a:r>
            <a:r>
              <a:rPr sz="409" spc="3" dirty="0">
                <a:latin typeface="Arial"/>
                <a:cs typeface="Arial"/>
              </a:rPr>
              <a:t>y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-3" dirty="0">
                <a:latin typeface="Arial"/>
                <a:cs typeface="Arial"/>
              </a:rPr>
              <a:t>ff</a:t>
            </a:r>
            <a:r>
              <a:rPr sz="409" dirty="0">
                <a:latin typeface="Arial"/>
                <a:cs typeface="Arial"/>
              </a:rPr>
              <a:t>er o</a:t>
            </a:r>
            <a:r>
              <a:rPr sz="409" spc="3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pr</a:t>
            </a:r>
            <a:r>
              <a:rPr sz="409" spc="-3" dirty="0">
                <a:latin typeface="Arial"/>
                <a:cs typeface="Arial"/>
              </a:rPr>
              <a:t>in</a:t>
            </a:r>
            <a:r>
              <a:rPr sz="409" spc="3" dirty="0">
                <a:latin typeface="Arial"/>
                <a:cs typeface="Arial"/>
              </a:rPr>
              <a:t>g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e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er (F</a:t>
            </a:r>
            <a:r>
              <a:rPr sz="409" spc="-3" dirty="0">
                <a:latin typeface="Arial"/>
                <a:cs typeface="Arial"/>
              </a:rPr>
              <a:t>A</a:t>
            </a:r>
            <a:r>
              <a:rPr sz="409" dirty="0">
                <a:latin typeface="Arial"/>
                <a:cs typeface="Arial"/>
              </a:rPr>
              <a:t>)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our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onl</a:t>
            </a:r>
            <a:r>
              <a:rPr sz="409" spc="3" dirty="0">
                <a:latin typeface="Arial"/>
                <a:cs typeface="Arial"/>
              </a:rPr>
              <a:t>y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-3" dirty="0">
                <a:latin typeface="Arial"/>
                <a:cs typeface="Arial"/>
              </a:rPr>
              <a:t>ff</a:t>
            </a:r>
            <a:r>
              <a:rPr sz="409" dirty="0">
                <a:latin typeface="Arial"/>
                <a:cs typeface="Arial"/>
              </a:rPr>
              <a:t>er o</a:t>
            </a:r>
            <a:r>
              <a:rPr sz="409" spc="3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 Fal</a:t>
            </a:r>
            <a:r>
              <a:rPr sz="409" dirty="0">
                <a:latin typeface="Arial"/>
                <a:cs typeface="Arial"/>
              </a:rPr>
              <a:t>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e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er</a:t>
            </a:r>
            <a:endParaRPr sz="409">
              <a:latin typeface="Arial"/>
              <a:cs typeface="Arial"/>
            </a:endParaRPr>
          </a:p>
          <a:p>
            <a:pPr marR="3463" algn="r">
              <a:spcBef>
                <a:spcPts val="119"/>
              </a:spcBef>
              <a:tabLst>
                <a:tab pos="190924" algn="l"/>
                <a:tab pos="1310058" algn="l"/>
                <a:tab pos="2186315" algn="l"/>
                <a:tab pos="2414903" algn="l"/>
                <a:tab pos="2606261" algn="l"/>
              </a:tabLst>
            </a:pPr>
            <a:r>
              <a:rPr sz="443" b="1" spc="13" dirty="0">
                <a:latin typeface="Arial"/>
                <a:cs typeface="Arial"/>
              </a:rPr>
              <a:t>GR</a:t>
            </a:r>
            <a:r>
              <a:rPr sz="443" b="1" dirty="0">
                <a:latin typeface="Arial"/>
                <a:cs typeface="Arial"/>
              </a:rPr>
              <a:t>	</a:t>
            </a:r>
            <a:r>
              <a:rPr sz="443" b="1" spc="10" dirty="0">
                <a:latin typeface="Arial"/>
                <a:cs typeface="Arial"/>
              </a:rPr>
              <a:t>H</a:t>
            </a:r>
            <a:r>
              <a:rPr sz="443" b="1" spc="-7" dirty="0">
                <a:latin typeface="Arial"/>
                <a:cs typeface="Arial"/>
              </a:rPr>
              <a:t>A</a:t>
            </a:r>
            <a:r>
              <a:rPr sz="443" b="1" spc="13" dirty="0">
                <a:latin typeface="Arial"/>
                <a:cs typeface="Arial"/>
              </a:rPr>
              <a:t>S</a:t>
            </a:r>
            <a:r>
              <a:rPr sz="443" b="1" dirty="0">
                <a:latin typeface="Arial"/>
                <a:cs typeface="Arial"/>
              </a:rPr>
              <a:t>  </a:t>
            </a:r>
            <a:r>
              <a:rPr sz="443" b="1" spc="-20" dirty="0">
                <a:latin typeface="Arial"/>
                <a:cs typeface="Arial"/>
              </a:rPr>
              <a:t> </a:t>
            </a:r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NE</a:t>
            </a:r>
            <a:r>
              <a:rPr sz="443" b="1" spc="13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443" b="1" spc="1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409" b="1" spc="-10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tem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    S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-3" dirty="0">
                <a:latin typeface="Arial"/>
                <a:cs typeface="Arial"/>
              </a:rPr>
              <a:t>b</a:t>
            </a:r>
            <a:r>
              <a:rPr sz="409" b="1" spc="3" dirty="0">
                <a:latin typeface="Arial"/>
                <a:cs typeface="Arial"/>
              </a:rPr>
              <a:t>j</a:t>
            </a:r>
            <a:r>
              <a:rPr sz="409" b="1" dirty="0">
                <a:latin typeface="Arial"/>
                <a:cs typeface="Arial"/>
              </a:rPr>
              <a:t>ec</a:t>
            </a:r>
            <a:r>
              <a:rPr sz="409" b="1" spc="3" dirty="0">
                <a:latin typeface="Arial"/>
                <a:cs typeface="Arial"/>
              </a:rPr>
              <a:t>ts</a:t>
            </a:r>
            <a:r>
              <a:rPr sz="409" b="1" dirty="0">
                <a:latin typeface="Arial"/>
                <a:cs typeface="Arial"/>
              </a:rPr>
              <a:t>	</a:t>
            </a:r>
            <a:r>
              <a:rPr sz="443" b="1" spc="10" dirty="0">
                <a:latin typeface="Arial"/>
                <a:cs typeface="Arial"/>
              </a:rPr>
              <a:t>SE</a:t>
            </a:r>
            <a:r>
              <a:rPr sz="443" b="1" spc="17" dirty="0">
                <a:latin typeface="Arial"/>
                <a:cs typeface="Arial"/>
              </a:rPr>
              <a:t>M</a:t>
            </a:r>
            <a:r>
              <a:rPr sz="443" b="1" dirty="0">
                <a:latin typeface="Arial"/>
                <a:cs typeface="Arial"/>
              </a:rPr>
              <a:t>	</a:t>
            </a:r>
            <a:r>
              <a:rPr sz="443" b="1" spc="13" dirty="0">
                <a:latin typeface="Arial"/>
                <a:cs typeface="Arial"/>
              </a:rPr>
              <a:t>GR</a:t>
            </a:r>
            <a:r>
              <a:rPr sz="443" b="1" dirty="0">
                <a:latin typeface="Arial"/>
                <a:cs typeface="Arial"/>
              </a:rPr>
              <a:t>	</a:t>
            </a:r>
            <a:r>
              <a:rPr sz="443" b="1" spc="10" dirty="0">
                <a:latin typeface="Arial"/>
                <a:cs typeface="Arial"/>
              </a:rPr>
              <a:t>H</a:t>
            </a:r>
            <a:r>
              <a:rPr sz="443" b="1" spc="-7" dirty="0">
                <a:latin typeface="Arial"/>
                <a:cs typeface="Arial"/>
              </a:rPr>
              <a:t>A</a:t>
            </a:r>
            <a:r>
              <a:rPr sz="443" b="1" spc="13" dirty="0">
                <a:latin typeface="Arial"/>
                <a:cs typeface="Arial"/>
              </a:rPr>
              <a:t>S</a:t>
            </a:r>
            <a:r>
              <a:rPr sz="443" b="1" dirty="0">
                <a:latin typeface="Arial"/>
                <a:cs typeface="Arial"/>
              </a:rPr>
              <a:t>  </a:t>
            </a:r>
            <a:r>
              <a:rPr sz="443" b="1" spc="-20" dirty="0">
                <a:latin typeface="Arial"/>
                <a:cs typeface="Arial"/>
              </a:rPr>
              <a:t> </a:t>
            </a:r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NE</a:t>
            </a:r>
            <a:r>
              <a:rPr sz="443" b="1" spc="13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443" b="1" spc="1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endParaRPr sz="443">
              <a:latin typeface="Arial"/>
              <a:cs typeface="Arial"/>
            </a:endParaRPr>
          </a:p>
          <a:p>
            <a:pPr marL="794866">
              <a:spcBef>
                <a:spcPts val="205"/>
              </a:spcBef>
            </a:pPr>
            <a:r>
              <a:rPr sz="409" b="1" spc="3" dirty="0">
                <a:solidFill>
                  <a:srgbClr val="0000FF"/>
                </a:solidFill>
                <a:latin typeface="Arial"/>
                <a:cs typeface="Arial"/>
              </a:rPr>
              <a:t>C    </a:t>
            </a:r>
            <a:r>
              <a:rPr sz="409" b="1" spc="-27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409" b="1" u="sng" spc="1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</a:rPr>
              <a:t>j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</a:rPr>
              <a:t>rse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  <a:p>
            <a:pPr marL="780580">
              <a:spcBef>
                <a:spcPts val="212"/>
              </a:spcBef>
            </a:pPr>
            <a:r>
              <a:rPr sz="409" b="1" spc="3" dirty="0">
                <a:latin typeface="Arial"/>
                <a:cs typeface="Arial"/>
              </a:rPr>
              <a:t>C1   </a:t>
            </a:r>
            <a:r>
              <a:rPr sz="409" b="1" spc="-34" dirty="0">
                <a:latin typeface="Arial"/>
                <a:cs typeface="Arial"/>
              </a:rPr>
              <a:t> </a:t>
            </a:r>
            <a:r>
              <a:rPr sz="409" b="1" spc="10" dirty="0">
                <a:latin typeface="Arial"/>
                <a:cs typeface="Arial"/>
              </a:rPr>
              <a:t>M</a:t>
            </a:r>
            <a:r>
              <a:rPr sz="409" b="1" dirty="0">
                <a:latin typeface="Arial"/>
                <a:cs typeface="Arial"/>
              </a:rPr>
              <a:t>a</a:t>
            </a:r>
            <a:r>
              <a:rPr sz="409" b="1" spc="3" dirty="0">
                <a:latin typeface="Arial"/>
                <a:cs typeface="Arial"/>
              </a:rPr>
              <a:t>j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dirty="0">
                <a:latin typeface="Arial"/>
                <a:cs typeface="Arial"/>
              </a:rPr>
              <a:t>r </a:t>
            </a:r>
            <a:r>
              <a:rPr sz="409" b="1" spc="3" dirty="0">
                <a:latin typeface="Arial"/>
                <a:cs typeface="Arial"/>
              </a:rPr>
              <a:t>R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q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reme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spc="3" dirty="0">
                <a:latin typeface="Arial"/>
                <a:cs typeface="Arial"/>
              </a:rPr>
              <a:t>ts</a:t>
            </a:r>
            <a:endParaRPr sz="409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17966" y="1568516"/>
            <a:ext cx="44377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-13" dirty="0">
                <a:latin typeface="Arial"/>
                <a:cs typeface="Arial"/>
              </a:rPr>
              <a:t>A</a:t>
            </a:r>
            <a:r>
              <a:rPr sz="409" b="1" spc="3" dirty="0">
                <a:latin typeface="Arial"/>
                <a:cs typeface="Arial"/>
              </a:rPr>
              <a:t>1</a:t>
            </a:r>
            <a:r>
              <a:rPr sz="409" b="1" dirty="0">
                <a:latin typeface="Arial"/>
                <a:cs typeface="Arial"/>
              </a:rPr>
              <a:t>  </a:t>
            </a:r>
            <a:r>
              <a:rPr sz="409" b="1" spc="-10" dirty="0">
                <a:latin typeface="Arial"/>
                <a:cs typeface="Arial"/>
              </a:rPr>
              <a:t> </a:t>
            </a:r>
            <a:r>
              <a:rPr sz="409" b="1" spc="10" dirty="0">
                <a:latin typeface="Arial"/>
                <a:cs typeface="Arial"/>
              </a:rPr>
              <a:t>M</a:t>
            </a:r>
            <a:r>
              <a:rPr sz="409" b="1" dirty="0">
                <a:latin typeface="Arial"/>
                <a:cs typeface="Arial"/>
              </a:rPr>
              <a:t>at</a:t>
            </a:r>
            <a:r>
              <a:rPr sz="409" b="1" spc="-10" dirty="0">
                <a:latin typeface="Arial"/>
                <a:cs typeface="Arial"/>
              </a:rPr>
              <a:t>h</a:t>
            </a:r>
            <a:r>
              <a:rPr sz="409" b="1" dirty="0">
                <a:latin typeface="Arial"/>
                <a:cs typeface="Arial"/>
              </a:rPr>
              <a:t>emat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26032" y="1652825"/>
            <a:ext cx="1420524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>
              <a:tabLst>
                <a:tab pos="1248580" algn="l"/>
              </a:tabLst>
            </a:pP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h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Pr</a:t>
            </a:r>
            <a:r>
              <a:rPr sz="409" dirty="0">
                <a:latin typeface="Arial"/>
                <a:cs typeface="Arial"/>
              </a:rPr>
              <a:t>erequi</a:t>
            </a:r>
            <a:r>
              <a:rPr sz="409" spc="3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it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dirty="0">
                <a:latin typeface="Arial"/>
                <a:cs typeface="Arial"/>
              </a:rPr>
              <a:t>	</a:t>
            </a:r>
            <a:r>
              <a:rPr sz="443" b="1" spc="27" dirty="0">
                <a:latin typeface="Arial"/>
                <a:cs typeface="Arial"/>
              </a:rPr>
              <a:t>M</a:t>
            </a:r>
            <a:r>
              <a:rPr sz="443" b="1" spc="13" dirty="0">
                <a:latin typeface="Arial"/>
                <a:cs typeface="Arial"/>
              </a:rPr>
              <a:t>ET?</a:t>
            </a:r>
            <a:endParaRPr sz="443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53433" y="1647630"/>
            <a:ext cx="37234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7" dirty="0">
                <a:latin typeface="Arial"/>
                <a:cs typeface="Arial"/>
              </a:rPr>
              <a:t>-</a:t>
            </a:r>
            <a:endParaRPr sz="443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05116" y="1652825"/>
            <a:ext cx="2015837" cy="1704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 marR="3463">
              <a:lnSpc>
                <a:spcPct val="132300"/>
              </a:lnSpc>
              <a:tabLst>
                <a:tab pos="1973312" algn="l"/>
              </a:tabLst>
            </a:pPr>
            <a:r>
              <a:rPr sz="409" dirty="0">
                <a:latin typeface="Arial"/>
                <a:cs typeface="Arial"/>
              </a:rPr>
              <a:t>B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3" dirty="0">
                <a:latin typeface="Arial"/>
                <a:cs typeface="Arial"/>
              </a:rPr>
              <a:t>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130</a:t>
            </a:r>
            <a:r>
              <a:rPr sz="409" spc="3" dirty="0">
                <a:latin typeface="Arial"/>
                <a:cs typeface="Arial"/>
              </a:rPr>
              <a:t>5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General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B</a:t>
            </a:r>
            <a:r>
              <a:rPr sz="409" dirty="0">
                <a:latin typeface="Arial"/>
                <a:cs typeface="Arial"/>
              </a:rPr>
              <a:t>iology</a:t>
            </a:r>
            <a:r>
              <a:rPr sz="443" b="1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r>
              <a:rPr sz="443" b="1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B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3" dirty="0">
                <a:latin typeface="Arial"/>
                <a:cs typeface="Arial"/>
              </a:rPr>
              <a:t>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110</a:t>
            </a:r>
            <a:r>
              <a:rPr sz="409" spc="3" dirty="0">
                <a:latin typeface="Arial"/>
                <a:cs typeface="Arial"/>
              </a:rPr>
              <a:t>7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opi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s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3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udy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of</a:t>
            </a:r>
            <a:r>
              <a:rPr sz="409" spc="-3" dirty="0">
                <a:latin typeface="Arial"/>
                <a:cs typeface="Arial"/>
              </a:rPr>
              <a:t> Lif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I</a:t>
            </a:r>
            <a:r>
              <a:rPr sz="443" b="1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443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26032" y="1747239"/>
            <a:ext cx="577562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H</a:t>
            </a:r>
            <a:r>
              <a:rPr sz="409" dirty="0">
                <a:latin typeface="Arial"/>
                <a:cs typeface="Arial"/>
              </a:rPr>
              <a:t> 141</a:t>
            </a:r>
            <a:r>
              <a:rPr sz="409" spc="3" dirty="0">
                <a:latin typeface="Arial"/>
                <a:cs typeface="Arial"/>
              </a:rPr>
              <a:t>1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spc="-3" dirty="0">
                <a:latin typeface="Arial"/>
                <a:cs typeface="Arial"/>
              </a:rPr>
              <a:t>al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ulus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I</a:t>
            </a:r>
            <a:endParaRPr sz="409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55018" y="1742187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443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05116" y="1831549"/>
            <a:ext cx="2015837" cy="1704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 marR="3463">
              <a:lnSpc>
                <a:spcPct val="132300"/>
              </a:lnSpc>
              <a:tabLst>
                <a:tab pos="1973312" algn="l"/>
              </a:tabLst>
            </a:pPr>
            <a:r>
              <a:rPr sz="409" dirty="0">
                <a:latin typeface="Arial"/>
                <a:cs typeface="Arial"/>
              </a:rPr>
              <a:t>B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3" dirty="0">
                <a:latin typeface="Arial"/>
                <a:cs typeface="Arial"/>
              </a:rPr>
              <a:t>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130</a:t>
            </a:r>
            <a:r>
              <a:rPr sz="409" spc="3" dirty="0">
                <a:latin typeface="Arial"/>
                <a:cs typeface="Arial"/>
              </a:rPr>
              <a:t>6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Organi</a:t>
            </a:r>
            <a:r>
              <a:rPr sz="409" spc="3" dirty="0">
                <a:latin typeface="Arial"/>
                <a:cs typeface="Arial"/>
              </a:rPr>
              <a:t>s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B</a:t>
            </a:r>
            <a:r>
              <a:rPr sz="409" dirty="0">
                <a:latin typeface="Arial"/>
                <a:cs typeface="Arial"/>
              </a:rPr>
              <a:t>iology</a:t>
            </a:r>
            <a:r>
              <a:rPr sz="443" b="1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r>
              <a:rPr sz="443" b="1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B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3" dirty="0">
                <a:latin typeface="Arial"/>
                <a:cs typeface="Arial"/>
              </a:rPr>
              <a:t>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110</a:t>
            </a:r>
            <a:r>
              <a:rPr sz="409" spc="3" dirty="0">
                <a:latin typeface="Arial"/>
                <a:cs typeface="Arial"/>
              </a:rPr>
              <a:t>8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Organi</a:t>
            </a:r>
            <a:r>
              <a:rPr sz="409" spc="7" dirty="0">
                <a:latin typeface="Arial"/>
                <a:cs typeface="Arial"/>
              </a:rPr>
              <a:t>sm</a:t>
            </a:r>
            <a:r>
              <a:rPr sz="409" dirty="0">
                <a:latin typeface="Arial"/>
                <a:cs typeface="Arial"/>
              </a:rPr>
              <a:t>al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B</a:t>
            </a:r>
            <a:r>
              <a:rPr sz="409" dirty="0">
                <a:latin typeface="Arial"/>
                <a:cs typeface="Arial"/>
              </a:rPr>
              <a:t>iolog</a:t>
            </a:r>
            <a:r>
              <a:rPr sz="409" spc="3" dirty="0">
                <a:latin typeface="Arial"/>
                <a:cs typeface="Arial"/>
              </a:rPr>
              <a:t>y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La</a:t>
            </a:r>
            <a:r>
              <a:rPr sz="409" spc="3" dirty="0">
                <a:latin typeface="Arial"/>
                <a:cs typeface="Arial"/>
              </a:rPr>
              <a:t>b</a:t>
            </a:r>
            <a:r>
              <a:rPr sz="443" b="1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443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17966" y="1925962"/>
            <a:ext cx="79533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-13" dirty="0">
                <a:latin typeface="Arial"/>
                <a:cs typeface="Arial"/>
              </a:rPr>
              <a:t>A</a:t>
            </a:r>
            <a:r>
              <a:rPr sz="409" b="1" spc="3" dirty="0">
                <a:latin typeface="Arial"/>
                <a:cs typeface="Arial"/>
              </a:rPr>
              <a:t>2</a:t>
            </a:r>
            <a:r>
              <a:rPr sz="409" b="1" dirty="0">
                <a:latin typeface="Arial"/>
                <a:cs typeface="Arial"/>
              </a:rPr>
              <a:t>  </a:t>
            </a:r>
            <a:r>
              <a:rPr sz="409" b="1" spc="-10" dirty="0">
                <a:latin typeface="Arial"/>
                <a:cs typeface="Arial"/>
              </a:rPr>
              <a:t> </a:t>
            </a:r>
            <a:r>
              <a:rPr sz="409" b="1" spc="-3" dirty="0">
                <a:latin typeface="Arial"/>
                <a:cs typeface="Arial"/>
              </a:rPr>
              <a:t>Li</a:t>
            </a:r>
            <a:r>
              <a:rPr sz="409" b="1" spc="3" dirty="0">
                <a:latin typeface="Arial"/>
                <a:cs typeface="Arial"/>
              </a:rPr>
              <a:t>fe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a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d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P</a:t>
            </a:r>
            <a:r>
              <a:rPr sz="409" b="1" spc="-10" dirty="0">
                <a:latin typeface="Arial"/>
                <a:cs typeface="Arial"/>
              </a:rPr>
              <a:t>h</a:t>
            </a:r>
            <a:r>
              <a:rPr sz="409" b="1" spc="7" dirty="0">
                <a:latin typeface="Arial"/>
                <a:cs typeface="Arial"/>
              </a:rPr>
              <a:t>y</a:t>
            </a:r>
            <a:r>
              <a:rPr sz="409" b="1" dirty="0">
                <a:latin typeface="Arial"/>
                <a:cs typeface="Arial"/>
              </a:rPr>
              <a:t>s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cal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ce</a:t>
            </a:r>
            <a:r>
              <a:rPr sz="409" b="1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26032" y="2015324"/>
            <a:ext cx="1092777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PH</a:t>
            </a:r>
            <a:r>
              <a:rPr sz="409" spc="-10" dirty="0">
                <a:latin typeface="Arial"/>
                <a:cs typeface="Arial"/>
              </a:rPr>
              <a:t>Y</a:t>
            </a:r>
            <a:r>
              <a:rPr sz="409" dirty="0">
                <a:latin typeface="Arial"/>
                <a:cs typeface="Arial"/>
              </a:rPr>
              <a:t>S 242</a:t>
            </a:r>
            <a:r>
              <a:rPr sz="409" spc="3" dirty="0">
                <a:latin typeface="Arial"/>
                <a:cs typeface="Arial"/>
              </a:rPr>
              <a:t>0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ro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e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hani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spc="3" dirty="0">
                <a:latin typeface="Arial"/>
                <a:cs typeface="Arial"/>
              </a:rPr>
              <a:t>s </a:t>
            </a:r>
            <a:r>
              <a:rPr sz="409" dirty="0">
                <a:latin typeface="Arial"/>
                <a:cs typeface="Arial"/>
              </a:rPr>
              <a:t>(+</a:t>
            </a:r>
            <a:r>
              <a:rPr sz="409" spc="-3" dirty="0">
                <a:latin typeface="Arial"/>
                <a:cs typeface="Arial"/>
              </a:rPr>
              <a:t>la</a:t>
            </a:r>
            <a:r>
              <a:rPr sz="409" spc="3" dirty="0">
                <a:latin typeface="Arial"/>
                <a:cs typeface="Arial"/>
              </a:rPr>
              <a:t>b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&amp; </a:t>
            </a:r>
            <a:r>
              <a:rPr sz="409" spc="3" dirty="0">
                <a:latin typeface="Arial"/>
                <a:cs typeface="Arial"/>
              </a:rPr>
              <a:t>wr</a:t>
            </a:r>
            <a:r>
              <a:rPr sz="409" spc="-3" dirty="0">
                <a:latin typeface="Arial"/>
                <a:cs typeface="Arial"/>
              </a:rPr>
              <a:t>k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hp)</a:t>
            </a:r>
            <a:endParaRPr sz="409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55018" y="2010273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443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05116" y="2010272"/>
            <a:ext cx="2015837" cy="171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 marR="3463">
              <a:lnSpc>
                <a:spcPct val="132700"/>
              </a:lnSpc>
              <a:tabLst>
                <a:tab pos="1973312" algn="l"/>
              </a:tabLst>
            </a:pPr>
            <a:r>
              <a:rPr sz="409" spc="3" dirty="0">
                <a:latin typeface="Arial"/>
                <a:cs typeface="Arial"/>
              </a:rPr>
              <a:t>CHEM </a:t>
            </a:r>
            <a:r>
              <a:rPr sz="409" dirty="0">
                <a:latin typeface="Arial"/>
                <a:cs typeface="Arial"/>
              </a:rPr>
              <a:t>130</a:t>
            </a:r>
            <a:r>
              <a:rPr sz="409" spc="3" dirty="0">
                <a:latin typeface="Arial"/>
                <a:cs typeface="Arial"/>
              </a:rPr>
              <a:t>5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Ge</a:t>
            </a:r>
            <a:r>
              <a:rPr sz="409" spc="3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he</a:t>
            </a:r>
            <a:r>
              <a:rPr sz="409" spc="7" dirty="0">
                <a:latin typeface="Arial"/>
                <a:cs typeface="Arial"/>
              </a:rPr>
              <a:t>m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I</a:t>
            </a:r>
            <a:r>
              <a:rPr sz="409" spc="-10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(</a:t>
            </a:r>
            <a:r>
              <a:rPr sz="409" spc="-3" dirty="0">
                <a:latin typeface="Arial"/>
                <a:cs typeface="Arial"/>
              </a:rPr>
              <a:t>le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u</a:t>
            </a:r>
            <a:r>
              <a:rPr sz="409" spc="3" dirty="0">
                <a:latin typeface="Arial"/>
                <a:cs typeface="Arial"/>
              </a:rPr>
              <a:t>re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+ </a:t>
            </a:r>
            <a:r>
              <a:rPr sz="409" spc="3" dirty="0">
                <a:latin typeface="Arial"/>
                <a:cs typeface="Arial"/>
              </a:rPr>
              <a:t>w</a:t>
            </a:r>
            <a:r>
              <a:rPr sz="409" dirty="0">
                <a:latin typeface="Arial"/>
                <a:cs typeface="Arial"/>
              </a:rPr>
              <a:t>or</a:t>
            </a:r>
            <a:r>
              <a:rPr sz="409" spc="-3" dirty="0">
                <a:latin typeface="Arial"/>
                <a:cs typeface="Arial"/>
              </a:rPr>
              <a:t>k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hop)</a:t>
            </a:r>
            <a:r>
              <a:rPr sz="443" b="1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r>
              <a:rPr sz="443" b="1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CH</a:t>
            </a:r>
            <a:r>
              <a:rPr sz="409" dirty="0">
                <a:latin typeface="Arial"/>
                <a:cs typeface="Arial"/>
              </a:rPr>
              <a:t>EM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110</a:t>
            </a:r>
            <a:r>
              <a:rPr sz="409" spc="3" dirty="0">
                <a:latin typeface="Arial"/>
                <a:cs typeface="Arial"/>
              </a:rPr>
              <a:t>5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General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he</a:t>
            </a:r>
            <a:r>
              <a:rPr sz="409" spc="7" dirty="0">
                <a:latin typeface="Arial"/>
                <a:cs typeface="Arial"/>
              </a:rPr>
              <a:t>m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I</a:t>
            </a:r>
            <a:r>
              <a:rPr sz="409" spc="-10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La</a:t>
            </a:r>
            <a:r>
              <a:rPr sz="409" spc="3" dirty="0">
                <a:latin typeface="Arial"/>
                <a:cs typeface="Arial"/>
              </a:rPr>
              <a:t>b</a:t>
            </a:r>
            <a:r>
              <a:rPr sz="443" b="1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443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26032" y="2104946"/>
            <a:ext cx="112091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PH</a:t>
            </a:r>
            <a:r>
              <a:rPr sz="409" spc="-10" dirty="0">
                <a:latin typeface="Arial"/>
                <a:cs typeface="Arial"/>
              </a:rPr>
              <a:t>Y</a:t>
            </a:r>
            <a:r>
              <a:rPr sz="409" dirty="0">
                <a:latin typeface="Arial"/>
                <a:cs typeface="Arial"/>
              </a:rPr>
              <a:t>S 242</a:t>
            </a:r>
            <a:r>
              <a:rPr sz="409" spc="3" dirty="0">
                <a:latin typeface="Arial"/>
                <a:cs typeface="Arial"/>
              </a:rPr>
              <a:t>1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ro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le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ro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ag.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(+</a:t>
            </a:r>
            <a:r>
              <a:rPr sz="409" spc="-3" dirty="0">
                <a:latin typeface="Arial"/>
                <a:cs typeface="Arial"/>
              </a:rPr>
              <a:t>la</a:t>
            </a:r>
            <a:r>
              <a:rPr sz="409" spc="3" dirty="0">
                <a:latin typeface="Arial"/>
                <a:cs typeface="Arial"/>
              </a:rPr>
              <a:t>b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&amp; </a:t>
            </a:r>
            <a:r>
              <a:rPr sz="409" spc="3" dirty="0">
                <a:latin typeface="Arial"/>
                <a:cs typeface="Arial"/>
              </a:rPr>
              <a:t>wr</a:t>
            </a:r>
            <a:r>
              <a:rPr sz="409" spc="-3" dirty="0">
                <a:latin typeface="Arial"/>
                <a:cs typeface="Arial"/>
              </a:rPr>
              <a:t>k</a:t>
            </a:r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hp)</a:t>
            </a:r>
            <a:endParaRPr sz="409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55018" y="2099894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443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05116" y="2189256"/>
            <a:ext cx="2015837" cy="2603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 marR="3463" algn="r">
              <a:lnSpc>
                <a:spcPct val="132300"/>
              </a:lnSpc>
              <a:tabLst>
                <a:tab pos="1798839" algn="l"/>
                <a:tab pos="1973312" algn="l"/>
              </a:tabLst>
            </a:pPr>
            <a:r>
              <a:rPr sz="409" spc="3" dirty="0">
                <a:latin typeface="Arial"/>
                <a:cs typeface="Arial"/>
              </a:rPr>
              <a:t>CH</a:t>
            </a:r>
            <a:r>
              <a:rPr sz="409" dirty="0">
                <a:latin typeface="Arial"/>
                <a:cs typeface="Arial"/>
              </a:rPr>
              <a:t>EM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130</a:t>
            </a:r>
            <a:r>
              <a:rPr sz="409" spc="3" dirty="0">
                <a:latin typeface="Arial"/>
                <a:cs typeface="Arial"/>
              </a:rPr>
              <a:t>6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Ge</a:t>
            </a:r>
            <a:r>
              <a:rPr sz="409" spc="3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he</a:t>
            </a:r>
            <a:r>
              <a:rPr sz="409" spc="7" dirty="0">
                <a:latin typeface="Arial"/>
                <a:cs typeface="Arial"/>
              </a:rPr>
              <a:t>m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I</a:t>
            </a:r>
            <a:r>
              <a:rPr sz="409" spc="-10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(</a:t>
            </a:r>
            <a:r>
              <a:rPr sz="409" spc="-3" dirty="0">
                <a:latin typeface="Arial"/>
                <a:cs typeface="Arial"/>
              </a:rPr>
              <a:t>le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u</a:t>
            </a:r>
            <a:r>
              <a:rPr sz="409" spc="3" dirty="0">
                <a:latin typeface="Arial"/>
                <a:cs typeface="Arial"/>
              </a:rPr>
              <a:t>re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+ </a:t>
            </a:r>
            <a:r>
              <a:rPr sz="409" spc="3" dirty="0">
                <a:latin typeface="Arial"/>
                <a:cs typeface="Arial"/>
              </a:rPr>
              <a:t>w</a:t>
            </a:r>
            <a:r>
              <a:rPr sz="409" dirty="0">
                <a:latin typeface="Arial"/>
                <a:cs typeface="Arial"/>
              </a:rPr>
              <a:t>or</a:t>
            </a:r>
            <a:r>
              <a:rPr sz="409" spc="-3" dirty="0">
                <a:latin typeface="Arial"/>
                <a:cs typeface="Arial"/>
              </a:rPr>
              <a:t>k</a:t>
            </a:r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hop)</a:t>
            </a:r>
            <a:r>
              <a:rPr sz="443" b="1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		</a:t>
            </a:r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r>
              <a:rPr sz="443" b="1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CHEM </a:t>
            </a:r>
            <a:r>
              <a:rPr sz="409" dirty="0">
                <a:latin typeface="Arial"/>
                <a:cs typeface="Arial"/>
              </a:rPr>
              <a:t>110</a:t>
            </a:r>
            <a:r>
              <a:rPr sz="409" spc="3" dirty="0">
                <a:latin typeface="Arial"/>
                <a:cs typeface="Arial"/>
              </a:rPr>
              <a:t>6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General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he</a:t>
            </a:r>
            <a:r>
              <a:rPr sz="409" spc="7" dirty="0">
                <a:latin typeface="Arial"/>
                <a:cs typeface="Arial"/>
              </a:rPr>
              <a:t>m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I</a:t>
            </a:r>
            <a:r>
              <a:rPr sz="409" spc="-10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La</a:t>
            </a:r>
            <a:r>
              <a:rPr sz="409" spc="3" dirty="0">
                <a:latin typeface="Arial"/>
                <a:cs typeface="Arial"/>
              </a:rPr>
              <a:t>b</a:t>
            </a:r>
            <a:r>
              <a:rPr sz="443" b="1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		</a:t>
            </a:r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sz="443" b="1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ele</a:t>
            </a:r>
            <a:r>
              <a:rPr sz="409" spc="7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on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of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t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follo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w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in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g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7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equen</a:t>
            </a:r>
            <a:r>
              <a:rPr sz="409" spc="7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409" spc="7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:</a:t>
            </a:r>
            <a:r>
              <a:rPr sz="443" b="1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43" b="1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8</a:t>
            </a:r>
            <a:endParaRPr sz="443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17966" y="2283669"/>
            <a:ext cx="91050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-13" dirty="0">
                <a:latin typeface="Arial"/>
                <a:cs typeface="Arial"/>
              </a:rPr>
              <a:t>A</a:t>
            </a:r>
            <a:r>
              <a:rPr sz="409" b="1" spc="3" dirty="0">
                <a:latin typeface="Arial"/>
                <a:cs typeface="Arial"/>
              </a:rPr>
              <a:t>3</a:t>
            </a:r>
            <a:r>
              <a:rPr sz="409" b="1" dirty="0">
                <a:latin typeface="Arial"/>
                <a:cs typeface="Arial"/>
              </a:rPr>
              <a:t>  </a:t>
            </a:r>
            <a:r>
              <a:rPr sz="409" b="1" spc="-10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S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al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a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d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B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10" dirty="0">
                <a:latin typeface="Arial"/>
                <a:cs typeface="Arial"/>
              </a:rPr>
              <a:t>h</a:t>
            </a:r>
            <a:r>
              <a:rPr sz="409" b="1" dirty="0">
                <a:latin typeface="Arial"/>
                <a:cs typeface="Arial"/>
              </a:rPr>
              <a:t>a</a:t>
            </a:r>
            <a:r>
              <a:rPr sz="409" b="1" spc="-10" dirty="0">
                <a:latin typeface="Arial"/>
                <a:cs typeface="Arial"/>
              </a:rPr>
              <a:t>v</a:t>
            </a:r>
            <a:r>
              <a:rPr sz="409" b="1" spc="-3" dirty="0">
                <a:latin typeface="Arial"/>
                <a:cs typeface="Arial"/>
              </a:rPr>
              <a:t>io</a:t>
            </a:r>
            <a:r>
              <a:rPr sz="409" b="1" dirty="0">
                <a:latin typeface="Arial"/>
                <a:cs typeface="Arial"/>
              </a:rPr>
              <a:t>ral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ce</a:t>
            </a:r>
            <a:r>
              <a:rPr sz="409" b="1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26032" y="2373032"/>
            <a:ext cx="784947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dirty="0">
                <a:latin typeface="Arial"/>
                <a:cs typeface="Arial"/>
              </a:rPr>
              <a:t>PS</a:t>
            </a:r>
            <a:r>
              <a:rPr sz="409" spc="-10" dirty="0">
                <a:latin typeface="Arial"/>
                <a:cs typeface="Arial"/>
              </a:rPr>
              <a:t>Y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 130</a:t>
            </a:r>
            <a:r>
              <a:rPr sz="409" spc="3" dirty="0">
                <a:latin typeface="Arial"/>
                <a:cs typeface="Arial"/>
              </a:rPr>
              <a:t>1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ro</a:t>
            </a:r>
            <a:r>
              <a:rPr sz="409" spc="-3" dirty="0">
                <a:latin typeface="Arial"/>
                <a:cs typeface="Arial"/>
              </a:rPr>
              <a:t> t</a:t>
            </a:r>
            <a:r>
              <a:rPr sz="409" spc="3" dirty="0">
                <a:latin typeface="Arial"/>
                <a:cs typeface="Arial"/>
              </a:rPr>
              <a:t>o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Ps</a:t>
            </a:r>
            <a:r>
              <a:rPr sz="409" spc="-3" dirty="0">
                <a:latin typeface="Arial"/>
                <a:cs typeface="Arial"/>
              </a:rPr>
              <a:t>y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holog</a:t>
            </a:r>
            <a:r>
              <a:rPr sz="409" spc="3" dirty="0">
                <a:latin typeface="Arial"/>
                <a:cs typeface="Arial"/>
              </a:rPr>
              <a:t>y</a:t>
            </a:r>
            <a:endParaRPr sz="409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855018" y="2367980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05116" y="2462393"/>
            <a:ext cx="1113559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CH</a:t>
            </a:r>
            <a:r>
              <a:rPr sz="409" dirty="0">
                <a:latin typeface="Arial"/>
                <a:cs typeface="Arial"/>
              </a:rPr>
              <a:t>EM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2321</a:t>
            </a:r>
            <a:r>
              <a:rPr sz="409" spc="-3" dirty="0">
                <a:latin typeface="Arial"/>
                <a:cs typeface="Arial"/>
              </a:rPr>
              <a:t>/</a:t>
            </a:r>
            <a:r>
              <a:rPr sz="409" dirty="0">
                <a:latin typeface="Arial"/>
                <a:cs typeface="Arial"/>
              </a:rPr>
              <a:t>222</a:t>
            </a:r>
            <a:r>
              <a:rPr sz="409" spc="3" dirty="0">
                <a:latin typeface="Arial"/>
                <a:cs typeface="Arial"/>
              </a:rPr>
              <a:t>1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Organic</a:t>
            </a:r>
            <a:r>
              <a:rPr sz="409" spc="3" dirty="0">
                <a:latin typeface="Arial"/>
                <a:cs typeface="Arial"/>
              </a:rPr>
              <a:t> C</a:t>
            </a:r>
            <a:r>
              <a:rPr sz="409" dirty="0">
                <a:latin typeface="Arial"/>
                <a:cs typeface="Arial"/>
              </a:rPr>
              <a:t>he</a:t>
            </a:r>
            <a:r>
              <a:rPr sz="409" spc="7" dirty="0">
                <a:latin typeface="Arial"/>
                <a:cs typeface="Arial"/>
              </a:rPr>
              <a:t>m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I</a:t>
            </a:r>
            <a:r>
              <a:rPr sz="409" spc="-10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(</a:t>
            </a:r>
            <a:r>
              <a:rPr sz="409" spc="-3" dirty="0">
                <a:latin typeface="Arial"/>
                <a:cs typeface="Arial"/>
              </a:rPr>
              <a:t>le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+ lab)</a:t>
            </a:r>
            <a:endParaRPr sz="409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790949" y="2551755"/>
            <a:ext cx="975880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-13" dirty="0">
                <a:latin typeface="Arial"/>
                <a:cs typeface="Arial"/>
              </a:rPr>
              <a:t>A</a:t>
            </a:r>
            <a:r>
              <a:rPr sz="409" b="1" spc="3" dirty="0">
                <a:latin typeface="Arial"/>
                <a:cs typeface="Arial"/>
              </a:rPr>
              <a:t>4</a:t>
            </a:r>
            <a:r>
              <a:rPr sz="409" b="1" dirty="0">
                <a:latin typeface="Arial"/>
                <a:cs typeface="Arial"/>
              </a:rPr>
              <a:t>    </a:t>
            </a:r>
            <a:r>
              <a:rPr sz="409" b="1" spc="-24" dirty="0">
                <a:latin typeface="Arial"/>
                <a:cs typeface="Arial"/>
              </a:rPr>
              <a:t> </a:t>
            </a:r>
            <a:r>
              <a:rPr sz="409" b="1" spc="-3" dirty="0">
                <a:latin typeface="Arial"/>
                <a:cs typeface="Arial"/>
              </a:rPr>
              <a:t>L</a:t>
            </a:r>
            <a:r>
              <a:rPr sz="409" b="1" dirty="0">
                <a:latin typeface="Arial"/>
                <a:cs typeface="Arial"/>
              </a:rPr>
              <a:t>a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spc="-3" dirty="0">
                <a:latin typeface="Arial"/>
                <a:cs typeface="Arial"/>
              </a:rPr>
              <a:t>g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dirty="0">
                <a:latin typeface="Arial"/>
                <a:cs typeface="Arial"/>
              </a:rPr>
              <a:t>a</a:t>
            </a:r>
            <a:r>
              <a:rPr sz="409" b="1" spc="-3" dirty="0">
                <a:latin typeface="Arial"/>
                <a:cs typeface="Arial"/>
              </a:rPr>
              <a:t>g</a:t>
            </a:r>
            <a:r>
              <a:rPr sz="409" b="1" dirty="0">
                <a:latin typeface="Arial"/>
                <a:cs typeface="Arial"/>
              </a:rPr>
              <a:t>e,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P</a:t>
            </a:r>
            <a:r>
              <a:rPr sz="409" b="1" spc="-10" dirty="0">
                <a:latin typeface="Arial"/>
                <a:cs typeface="Arial"/>
              </a:rPr>
              <a:t>h</a:t>
            </a:r>
            <a:r>
              <a:rPr sz="409" b="1" spc="-3" dirty="0">
                <a:latin typeface="Arial"/>
                <a:cs typeface="Arial"/>
              </a:rPr>
              <a:t>ilo</a:t>
            </a:r>
            <a:r>
              <a:rPr sz="409" b="1" dirty="0">
                <a:latin typeface="Arial"/>
                <a:cs typeface="Arial"/>
              </a:rPr>
              <a:t>s</a:t>
            </a:r>
            <a:r>
              <a:rPr sz="409" b="1" spc="-3" dirty="0">
                <a:latin typeface="Arial"/>
                <a:cs typeface="Arial"/>
              </a:rPr>
              <a:t>op</a:t>
            </a:r>
            <a:r>
              <a:rPr sz="409" b="1" spc="-10" dirty="0">
                <a:latin typeface="Arial"/>
                <a:cs typeface="Arial"/>
              </a:rPr>
              <a:t>h</a:t>
            </a:r>
            <a:r>
              <a:rPr sz="409" b="1" spc="7" dirty="0">
                <a:latin typeface="Arial"/>
                <a:cs typeface="Arial"/>
              </a:rPr>
              <a:t>y</a:t>
            </a:r>
            <a:r>
              <a:rPr sz="409" b="1" dirty="0">
                <a:latin typeface="Arial"/>
                <a:cs typeface="Arial"/>
              </a:rPr>
              <a:t>,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&amp;</a:t>
            </a:r>
            <a:r>
              <a:rPr sz="409" b="1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-3" dirty="0">
                <a:latin typeface="Arial"/>
                <a:cs typeface="Arial"/>
              </a:rPr>
              <a:t>l</a:t>
            </a:r>
            <a:r>
              <a:rPr sz="409" b="1" dirty="0">
                <a:latin typeface="Arial"/>
                <a:cs typeface="Arial"/>
              </a:rPr>
              <a:t>t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3" dirty="0">
                <a:latin typeface="Arial"/>
                <a:cs typeface="Arial"/>
              </a:rPr>
              <a:t>re</a:t>
            </a:r>
            <a:endParaRPr sz="409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305117" y="2551755"/>
            <a:ext cx="1126981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CH</a:t>
            </a:r>
            <a:r>
              <a:rPr sz="409" dirty="0">
                <a:latin typeface="Arial"/>
                <a:cs typeface="Arial"/>
              </a:rPr>
              <a:t>EM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2322</a:t>
            </a:r>
            <a:r>
              <a:rPr sz="409" spc="-3" dirty="0">
                <a:latin typeface="Arial"/>
                <a:cs typeface="Arial"/>
              </a:rPr>
              <a:t>/</a:t>
            </a:r>
            <a:r>
              <a:rPr sz="409" dirty="0">
                <a:latin typeface="Arial"/>
                <a:cs typeface="Arial"/>
              </a:rPr>
              <a:t>222</a:t>
            </a:r>
            <a:r>
              <a:rPr sz="409" spc="3" dirty="0">
                <a:latin typeface="Arial"/>
                <a:cs typeface="Arial"/>
              </a:rPr>
              <a:t>2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Organic</a:t>
            </a:r>
            <a:r>
              <a:rPr sz="409" spc="3" dirty="0">
                <a:latin typeface="Arial"/>
                <a:cs typeface="Arial"/>
              </a:rPr>
              <a:t> C</a:t>
            </a:r>
            <a:r>
              <a:rPr sz="409" dirty="0">
                <a:latin typeface="Arial"/>
                <a:cs typeface="Arial"/>
              </a:rPr>
              <a:t>he</a:t>
            </a:r>
            <a:r>
              <a:rPr sz="409" spc="7" dirty="0">
                <a:latin typeface="Arial"/>
                <a:cs typeface="Arial"/>
              </a:rPr>
              <a:t>m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I</a:t>
            </a:r>
            <a:r>
              <a:rPr sz="409" spc="-10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(</a:t>
            </a:r>
            <a:r>
              <a:rPr sz="409" spc="-3" dirty="0">
                <a:latin typeface="Arial"/>
                <a:cs typeface="Arial"/>
              </a:rPr>
              <a:t>le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+ lab)</a:t>
            </a:r>
            <a:endParaRPr sz="409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926032" y="2641116"/>
            <a:ext cx="45546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PH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spc="3" dirty="0">
                <a:latin typeface="Arial"/>
                <a:cs typeface="Arial"/>
              </a:rPr>
              <a:t>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230</a:t>
            </a:r>
            <a:r>
              <a:rPr sz="409" spc="3" dirty="0">
                <a:latin typeface="Arial"/>
                <a:cs typeface="Arial"/>
              </a:rPr>
              <a:t>6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E</a:t>
            </a:r>
            <a:r>
              <a:rPr sz="409" spc="-3" dirty="0">
                <a:latin typeface="Arial"/>
                <a:cs typeface="Arial"/>
              </a:rPr>
              <a:t>thi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855018" y="2636065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05117" y="2641116"/>
            <a:ext cx="89145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CR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spc="3" dirty="0">
                <a:latin typeface="Arial"/>
                <a:cs typeface="Arial"/>
              </a:rPr>
              <a:t>J </a:t>
            </a:r>
            <a:r>
              <a:rPr sz="409" dirty="0">
                <a:latin typeface="Arial"/>
                <a:cs typeface="Arial"/>
              </a:rPr>
              <a:t>130</a:t>
            </a:r>
            <a:r>
              <a:rPr sz="409" spc="3" dirty="0">
                <a:latin typeface="Arial"/>
                <a:cs typeface="Arial"/>
              </a:rPr>
              <a:t>1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ro</a:t>
            </a:r>
            <a:r>
              <a:rPr sz="409" spc="-3" dirty="0">
                <a:latin typeface="Arial"/>
                <a:cs typeface="Arial"/>
              </a:rPr>
              <a:t> t</a:t>
            </a:r>
            <a:r>
              <a:rPr sz="409" spc="3" dirty="0">
                <a:latin typeface="Arial"/>
                <a:cs typeface="Arial"/>
              </a:rPr>
              <a:t>o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Cr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inal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7" dirty="0">
                <a:latin typeface="Arial"/>
                <a:cs typeface="Arial"/>
              </a:rPr>
              <a:t>J</a:t>
            </a:r>
            <a:r>
              <a:rPr sz="409" dirty="0">
                <a:latin typeface="Arial"/>
                <a:cs typeface="Arial"/>
              </a:rPr>
              <a:t>u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ti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I</a:t>
            </a:r>
            <a:endParaRPr sz="409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270298" y="2636065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305116" y="2730479"/>
            <a:ext cx="772391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AT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248</a:t>
            </a:r>
            <a:r>
              <a:rPr sz="409" spc="3" dirty="0">
                <a:latin typeface="Arial"/>
                <a:cs typeface="Arial"/>
              </a:rPr>
              <a:t>0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S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-3" dirty="0">
                <a:latin typeface="Arial"/>
                <a:cs typeface="Arial"/>
              </a:rPr>
              <a:t>ti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ti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al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hod</a:t>
            </a:r>
            <a:r>
              <a:rPr sz="409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270298" y="2725427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443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831474" y="2819841"/>
            <a:ext cx="820882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>
              <a:tabLst>
                <a:tab pos="811750" algn="l"/>
              </a:tabLst>
            </a:pPr>
            <a:r>
              <a:rPr sz="409" b="1" spc="3" dirty="0">
                <a:solidFill>
                  <a:srgbClr val="0000FF"/>
                </a:solidFill>
                <a:latin typeface="Arial"/>
                <a:cs typeface="Arial"/>
              </a:rPr>
              <a:t>B   </a:t>
            </a:r>
            <a:r>
              <a:rPr sz="409" b="1" spc="-13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U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n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i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v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ers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i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ty C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o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r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e</a:t>
            </a:r>
            <a:r>
              <a:rPr sz="409" b="1" u="sng" spc="-7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 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C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u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rr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i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c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u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l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u</a:t>
            </a:r>
            <a:r>
              <a:rPr sz="409" b="1" u="sng" spc="7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m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</a:rPr>
              <a:t> 	</a:t>
            </a:r>
            <a:endParaRPr sz="409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816928" y="2909202"/>
            <a:ext cx="522576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B1  </a:t>
            </a:r>
            <a:r>
              <a:rPr sz="409" b="1" spc="-17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3" dirty="0">
                <a:latin typeface="Arial"/>
                <a:cs typeface="Arial"/>
              </a:rPr>
              <a:t>mm</a:t>
            </a:r>
            <a:r>
              <a:rPr sz="409" b="1" spc="-10" dirty="0">
                <a:latin typeface="Arial"/>
                <a:cs typeface="Arial"/>
              </a:rPr>
              <a:t>un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cat</a:t>
            </a:r>
            <a:r>
              <a:rPr sz="409" b="1" spc="-3" dirty="0">
                <a:latin typeface="Arial"/>
                <a:cs typeface="Arial"/>
              </a:rPr>
              <a:t>io</a:t>
            </a:r>
            <a:r>
              <a:rPr sz="409" b="1" dirty="0">
                <a:latin typeface="Arial"/>
                <a:cs typeface="Arial"/>
              </a:rPr>
              <a:t>n</a:t>
            </a:r>
            <a:endParaRPr sz="409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183370" y="2909202"/>
            <a:ext cx="86287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C2   </a:t>
            </a:r>
            <a:r>
              <a:rPr sz="409" b="1" spc="-34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S</a:t>
            </a:r>
            <a:r>
              <a:rPr sz="409" b="1" spc="-3" dirty="0">
                <a:latin typeface="Arial"/>
                <a:cs typeface="Arial"/>
              </a:rPr>
              <a:t>p</a:t>
            </a:r>
            <a:r>
              <a:rPr sz="409" b="1" dirty="0">
                <a:latin typeface="Arial"/>
                <a:cs typeface="Arial"/>
              </a:rPr>
              <a:t>ec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a</a:t>
            </a:r>
            <a:r>
              <a:rPr sz="409" b="1" spc="-3" dirty="0">
                <a:latin typeface="Arial"/>
                <a:cs typeface="Arial"/>
              </a:rPr>
              <a:t>li</a:t>
            </a:r>
            <a:r>
              <a:rPr sz="409" b="1" spc="3" dirty="0">
                <a:latin typeface="Arial"/>
                <a:cs typeface="Arial"/>
              </a:rPr>
              <a:t>z</a:t>
            </a:r>
            <a:r>
              <a:rPr sz="409" b="1" dirty="0">
                <a:latin typeface="Arial"/>
                <a:cs typeface="Arial"/>
              </a:rPr>
              <a:t>ed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3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dirty="0">
                <a:latin typeface="Arial"/>
                <a:cs typeface="Arial"/>
              </a:rPr>
              <a:t>rse</a:t>
            </a:r>
            <a:r>
              <a:rPr sz="409" b="1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253672" y="2904150"/>
            <a:ext cx="83993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12</a:t>
            </a:r>
            <a:endParaRPr sz="443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926033" y="2998564"/>
            <a:ext cx="955531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R</a:t>
            </a:r>
            <a:r>
              <a:rPr sz="409" spc="17" dirty="0">
                <a:latin typeface="Arial"/>
                <a:cs typeface="Arial"/>
              </a:rPr>
              <a:t>W</a:t>
            </a:r>
            <a:r>
              <a:rPr sz="409" dirty="0">
                <a:latin typeface="Arial"/>
                <a:cs typeface="Arial"/>
              </a:rPr>
              <a:t>S 130</a:t>
            </a:r>
            <a:r>
              <a:rPr sz="409" spc="3" dirty="0">
                <a:latin typeface="Arial"/>
                <a:cs typeface="Arial"/>
              </a:rPr>
              <a:t>1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R</a:t>
            </a:r>
            <a:r>
              <a:rPr sz="409" dirty="0">
                <a:latin typeface="Arial"/>
                <a:cs typeface="Arial"/>
              </a:rPr>
              <a:t>he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or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3" dirty="0">
                <a:latin typeface="Arial"/>
                <a:cs typeface="Arial"/>
              </a:rPr>
              <a:t>c </a:t>
            </a:r>
            <a:r>
              <a:rPr sz="409" dirty="0">
                <a:latin typeface="Arial"/>
                <a:cs typeface="Arial"/>
              </a:rPr>
              <a:t>an</a:t>
            </a:r>
            <a:r>
              <a:rPr sz="409" spc="3" dirty="0">
                <a:latin typeface="Arial"/>
                <a:cs typeface="Arial"/>
              </a:rPr>
              <a:t>d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po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itio</a:t>
            </a:r>
            <a:r>
              <a:rPr sz="409" spc="3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I</a:t>
            </a:r>
            <a:endParaRPr sz="409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855018" y="2993513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518131" y="2998564"/>
            <a:ext cx="82391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ele</a:t>
            </a:r>
            <a:r>
              <a:rPr sz="409" spc="7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hou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rs 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f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ro</a:t>
            </a:r>
            <a:r>
              <a:rPr sz="409" spc="7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follo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w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ing:</a:t>
            </a:r>
            <a:endParaRPr sz="409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926032" y="3087926"/>
            <a:ext cx="969385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R</a:t>
            </a:r>
            <a:r>
              <a:rPr sz="409" spc="17" dirty="0">
                <a:latin typeface="Arial"/>
                <a:cs typeface="Arial"/>
              </a:rPr>
              <a:t>W</a:t>
            </a:r>
            <a:r>
              <a:rPr sz="409" dirty="0">
                <a:latin typeface="Arial"/>
                <a:cs typeface="Arial"/>
              </a:rPr>
              <a:t>S 130</a:t>
            </a:r>
            <a:r>
              <a:rPr sz="409" spc="3" dirty="0">
                <a:latin typeface="Arial"/>
                <a:cs typeface="Arial"/>
              </a:rPr>
              <a:t>2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R</a:t>
            </a:r>
            <a:r>
              <a:rPr sz="409" dirty="0">
                <a:latin typeface="Arial"/>
                <a:cs typeface="Arial"/>
              </a:rPr>
              <a:t>he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or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3" dirty="0">
                <a:latin typeface="Arial"/>
                <a:cs typeface="Arial"/>
              </a:rPr>
              <a:t>c </a:t>
            </a:r>
            <a:r>
              <a:rPr sz="409" dirty="0">
                <a:latin typeface="Arial"/>
                <a:cs typeface="Arial"/>
              </a:rPr>
              <a:t>an</a:t>
            </a:r>
            <a:r>
              <a:rPr sz="409" spc="3" dirty="0">
                <a:latin typeface="Arial"/>
                <a:cs typeface="Arial"/>
              </a:rPr>
              <a:t>d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po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itio</a:t>
            </a:r>
            <a:r>
              <a:rPr sz="409" spc="3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I</a:t>
            </a:r>
            <a:endParaRPr sz="409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855018" y="3082874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305117" y="3087926"/>
            <a:ext cx="27882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ele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On</a:t>
            </a:r>
            <a:r>
              <a:rPr sz="409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305117" y="3177288"/>
            <a:ext cx="27882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ele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On</a:t>
            </a:r>
            <a:r>
              <a:rPr sz="409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816927" y="3266650"/>
            <a:ext cx="56024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B2  </a:t>
            </a:r>
            <a:r>
              <a:rPr sz="409" b="1" spc="-17" dirty="0">
                <a:latin typeface="Arial"/>
                <a:cs typeface="Arial"/>
              </a:rPr>
              <a:t> </a:t>
            </a:r>
            <a:r>
              <a:rPr sz="409" b="1" spc="-13" dirty="0">
                <a:latin typeface="Arial"/>
                <a:cs typeface="Arial"/>
              </a:rPr>
              <a:t>A</a:t>
            </a:r>
            <a:r>
              <a:rPr sz="409" b="1" dirty="0">
                <a:latin typeface="Arial"/>
                <a:cs typeface="Arial"/>
              </a:rPr>
              <a:t>mer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can</a:t>
            </a:r>
            <a:r>
              <a:rPr sz="409" b="1" spc="-10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H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s</a:t>
            </a:r>
            <a:r>
              <a:rPr sz="409" b="1" spc="3" dirty="0">
                <a:latin typeface="Arial"/>
                <a:cs typeface="Arial"/>
              </a:rPr>
              <a:t>tory</a:t>
            </a:r>
            <a:endParaRPr sz="409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305117" y="3266650"/>
            <a:ext cx="27882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ele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On</a:t>
            </a:r>
            <a:r>
              <a:rPr sz="409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926033" y="3356011"/>
            <a:ext cx="84382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H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ST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130</a:t>
            </a:r>
            <a:r>
              <a:rPr sz="409" spc="3" dirty="0">
                <a:latin typeface="Arial"/>
                <a:cs typeface="Arial"/>
              </a:rPr>
              <a:t>1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H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3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3" dirty="0">
                <a:latin typeface="Arial"/>
                <a:cs typeface="Arial"/>
              </a:rPr>
              <a:t>ry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of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U</a:t>
            </a:r>
            <a:r>
              <a:rPr sz="409" spc="-3" dirty="0">
                <a:latin typeface="Arial"/>
                <a:cs typeface="Arial"/>
              </a:rPr>
              <a:t>.</a:t>
            </a:r>
            <a:r>
              <a:rPr sz="409" dirty="0">
                <a:latin typeface="Arial"/>
                <a:cs typeface="Arial"/>
              </a:rPr>
              <a:t>S.</a:t>
            </a:r>
            <a:r>
              <a:rPr sz="409" spc="-3" dirty="0">
                <a:latin typeface="Arial"/>
                <a:cs typeface="Arial"/>
              </a:rPr>
              <a:t> t</a:t>
            </a:r>
            <a:r>
              <a:rPr sz="409" spc="3" dirty="0">
                <a:latin typeface="Arial"/>
                <a:cs typeface="Arial"/>
              </a:rPr>
              <a:t>o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186</a:t>
            </a:r>
            <a:r>
              <a:rPr sz="409" spc="3" dirty="0">
                <a:latin typeface="Arial"/>
                <a:cs typeface="Arial"/>
              </a:rPr>
              <a:t>5</a:t>
            </a:r>
            <a:endParaRPr sz="409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855018" y="3350960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305117" y="3356011"/>
            <a:ext cx="27882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ele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On</a:t>
            </a:r>
            <a:r>
              <a:rPr sz="409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926032" y="3445373"/>
            <a:ext cx="923925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H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ST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130</a:t>
            </a:r>
            <a:r>
              <a:rPr sz="409" spc="3" dirty="0">
                <a:latin typeface="Arial"/>
                <a:cs typeface="Arial"/>
              </a:rPr>
              <a:t>2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H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3" dirty="0">
                <a:latin typeface="Arial"/>
                <a:cs typeface="Arial"/>
              </a:rPr>
              <a:t>ry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of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U</a:t>
            </a:r>
            <a:r>
              <a:rPr sz="409" spc="-3" dirty="0">
                <a:latin typeface="Arial"/>
                <a:cs typeface="Arial"/>
              </a:rPr>
              <a:t>.</a:t>
            </a:r>
            <a:r>
              <a:rPr sz="409" dirty="0">
                <a:latin typeface="Arial"/>
                <a:cs typeface="Arial"/>
              </a:rPr>
              <a:t>S.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in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186</a:t>
            </a:r>
            <a:r>
              <a:rPr sz="409" spc="3" dirty="0">
                <a:latin typeface="Arial"/>
                <a:cs typeface="Arial"/>
              </a:rPr>
              <a:t>5</a:t>
            </a:r>
            <a:endParaRPr sz="409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855018" y="3440321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183370" y="3534907"/>
            <a:ext cx="491837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C3   </a:t>
            </a:r>
            <a:r>
              <a:rPr sz="409" b="1" spc="-34" dirty="0">
                <a:latin typeface="Arial"/>
                <a:cs typeface="Arial"/>
              </a:rPr>
              <a:t> </a:t>
            </a:r>
            <a:r>
              <a:rPr sz="409" b="1" spc="-3" dirty="0">
                <a:latin typeface="Arial"/>
                <a:cs typeface="Arial"/>
              </a:rPr>
              <a:t>F</a:t>
            </a:r>
            <a:r>
              <a:rPr sz="409" b="1" dirty="0">
                <a:latin typeface="Arial"/>
                <a:cs typeface="Arial"/>
              </a:rPr>
              <a:t>re</a:t>
            </a:r>
            <a:r>
              <a:rPr sz="409" b="1" spc="3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l</a:t>
            </a:r>
            <a:r>
              <a:rPr sz="409" b="1" dirty="0">
                <a:latin typeface="Arial"/>
                <a:cs typeface="Arial"/>
              </a:rPr>
              <a:t>ect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spc="-10" dirty="0">
                <a:latin typeface="Arial"/>
                <a:cs typeface="Arial"/>
              </a:rPr>
              <a:t>v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253672" y="3529856"/>
            <a:ext cx="83993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12</a:t>
            </a:r>
            <a:endParaRPr sz="443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816927" y="3624270"/>
            <a:ext cx="152226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B3  </a:t>
            </a:r>
            <a:r>
              <a:rPr sz="409" b="1" spc="-17" dirty="0">
                <a:latin typeface="Arial"/>
                <a:cs typeface="Arial"/>
              </a:rPr>
              <a:t> </a:t>
            </a:r>
            <a:r>
              <a:rPr sz="409" b="1" spc="-3" dirty="0">
                <a:latin typeface="Arial"/>
                <a:cs typeface="Arial"/>
              </a:rPr>
              <a:t>L</a:t>
            </a:r>
            <a:r>
              <a:rPr sz="409" b="1" dirty="0">
                <a:latin typeface="Arial"/>
                <a:cs typeface="Arial"/>
              </a:rPr>
              <a:t>a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spc="-3" dirty="0">
                <a:latin typeface="Arial"/>
                <a:cs typeface="Arial"/>
              </a:rPr>
              <a:t>g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dirty="0">
                <a:latin typeface="Arial"/>
                <a:cs typeface="Arial"/>
              </a:rPr>
              <a:t>a</a:t>
            </a:r>
            <a:r>
              <a:rPr sz="409" b="1" spc="-3" dirty="0">
                <a:latin typeface="Arial"/>
                <a:cs typeface="Arial"/>
              </a:rPr>
              <a:t>g</a:t>
            </a:r>
            <a:r>
              <a:rPr sz="409" b="1" dirty="0">
                <a:latin typeface="Arial"/>
                <a:cs typeface="Arial"/>
              </a:rPr>
              <a:t>e,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P</a:t>
            </a:r>
            <a:r>
              <a:rPr sz="409" b="1" spc="-10" dirty="0">
                <a:latin typeface="Arial"/>
                <a:cs typeface="Arial"/>
              </a:rPr>
              <a:t>h</a:t>
            </a:r>
            <a:r>
              <a:rPr sz="409" b="1" spc="-3" dirty="0">
                <a:latin typeface="Arial"/>
                <a:cs typeface="Arial"/>
              </a:rPr>
              <a:t>ilo</a:t>
            </a:r>
            <a:r>
              <a:rPr sz="409" b="1" dirty="0">
                <a:latin typeface="Arial"/>
                <a:cs typeface="Arial"/>
              </a:rPr>
              <a:t>s</a:t>
            </a:r>
            <a:r>
              <a:rPr sz="409" b="1" spc="-3" dirty="0">
                <a:latin typeface="Arial"/>
                <a:cs typeface="Arial"/>
              </a:rPr>
              <a:t>op</a:t>
            </a:r>
            <a:r>
              <a:rPr sz="409" b="1" spc="-10" dirty="0">
                <a:latin typeface="Arial"/>
                <a:cs typeface="Arial"/>
              </a:rPr>
              <a:t>h</a:t>
            </a:r>
            <a:r>
              <a:rPr sz="409" b="1" spc="7" dirty="0">
                <a:latin typeface="Arial"/>
                <a:cs typeface="Arial"/>
              </a:rPr>
              <a:t>y</a:t>
            </a:r>
            <a:r>
              <a:rPr sz="409" b="1" dirty="0">
                <a:latin typeface="Arial"/>
                <a:cs typeface="Arial"/>
              </a:rPr>
              <a:t>,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&amp;</a:t>
            </a:r>
            <a:r>
              <a:rPr sz="409" b="1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-3" dirty="0">
                <a:latin typeface="Arial"/>
                <a:cs typeface="Arial"/>
              </a:rPr>
              <a:t>l</a:t>
            </a:r>
            <a:r>
              <a:rPr sz="409" b="1" dirty="0">
                <a:latin typeface="Arial"/>
                <a:cs typeface="Arial"/>
              </a:rPr>
              <a:t>t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3" dirty="0">
                <a:latin typeface="Arial"/>
                <a:cs typeface="Arial"/>
              </a:rPr>
              <a:t>re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- 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3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D</a:t>
            </a:r>
            <a:r>
              <a:rPr sz="409" b="1" dirty="0">
                <a:latin typeface="Arial"/>
                <a:cs typeface="Arial"/>
              </a:rPr>
              <a:t>es</a:t>
            </a:r>
            <a:r>
              <a:rPr sz="409" b="1" spc="-3" dirty="0">
                <a:latin typeface="Arial"/>
                <a:cs typeface="Arial"/>
              </a:rPr>
              <a:t>ig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ated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3" dirty="0">
                <a:latin typeface="Arial"/>
                <a:cs typeface="Arial"/>
              </a:rPr>
              <a:t>re</a:t>
            </a:r>
            <a:endParaRPr sz="409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305117" y="3616997"/>
            <a:ext cx="27882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ele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On</a:t>
            </a:r>
            <a:r>
              <a:rPr sz="409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305117" y="3706358"/>
            <a:ext cx="27882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ele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On</a:t>
            </a:r>
            <a:r>
              <a:rPr sz="409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816927" y="3802994"/>
            <a:ext cx="101744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B4  </a:t>
            </a:r>
            <a:r>
              <a:rPr sz="409" b="1" spc="-17" dirty="0">
                <a:latin typeface="Arial"/>
                <a:cs typeface="Arial"/>
              </a:rPr>
              <a:t> </a:t>
            </a:r>
            <a:r>
              <a:rPr sz="409" b="1" spc="10" dirty="0">
                <a:latin typeface="Arial"/>
                <a:cs typeface="Arial"/>
              </a:rPr>
              <a:t>M</a:t>
            </a:r>
            <a:r>
              <a:rPr sz="409" b="1" dirty="0">
                <a:latin typeface="Arial"/>
                <a:cs typeface="Arial"/>
              </a:rPr>
              <a:t>at</a:t>
            </a:r>
            <a:r>
              <a:rPr sz="409" b="1" spc="-10" dirty="0">
                <a:latin typeface="Arial"/>
                <a:cs typeface="Arial"/>
              </a:rPr>
              <a:t>h</a:t>
            </a:r>
            <a:r>
              <a:rPr sz="409" b="1" dirty="0">
                <a:latin typeface="Arial"/>
                <a:cs typeface="Arial"/>
              </a:rPr>
              <a:t>emat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- 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3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D</a:t>
            </a:r>
            <a:r>
              <a:rPr sz="409" b="1" dirty="0">
                <a:latin typeface="Arial"/>
                <a:cs typeface="Arial"/>
              </a:rPr>
              <a:t>es</a:t>
            </a:r>
            <a:r>
              <a:rPr sz="409" b="1" spc="-3" dirty="0">
                <a:latin typeface="Arial"/>
                <a:cs typeface="Arial"/>
              </a:rPr>
              <a:t>ig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ated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3" dirty="0">
                <a:latin typeface="Arial"/>
                <a:cs typeface="Arial"/>
              </a:rPr>
              <a:t>re</a:t>
            </a:r>
            <a:endParaRPr sz="409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305117" y="3795719"/>
            <a:ext cx="27882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ele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On</a:t>
            </a:r>
            <a:r>
              <a:rPr sz="409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305117" y="3885082"/>
            <a:ext cx="27882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ele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On</a:t>
            </a:r>
            <a:r>
              <a:rPr sz="409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816927" y="3981717"/>
            <a:ext cx="1383290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B5  </a:t>
            </a:r>
            <a:r>
              <a:rPr sz="409" b="1" spc="-17" dirty="0">
                <a:latin typeface="Arial"/>
                <a:cs typeface="Arial"/>
              </a:rPr>
              <a:t> </a:t>
            </a:r>
            <a:r>
              <a:rPr sz="409" b="1" spc="-3" dirty="0">
                <a:latin typeface="Arial"/>
                <a:cs typeface="Arial"/>
              </a:rPr>
              <a:t>Li</a:t>
            </a:r>
            <a:r>
              <a:rPr sz="409" b="1" spc="3" dirty="0">
                <a:latin typeface="Arial"/>
                <a:cs typeface="Arial"/>
              </a:rPr>
              <a:t>fe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a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d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P</a:t>
            </a:r>
            <a:r>
              <a:rPr sz="409" b="1" spc="-10" dirty="0">
                <a:latin typeface="Arial"/>
                <a:cs typeface="Arial"/>
              </a:rPr>
              <a:t>h</a:t>
            </a:r>
            <a:r>
              <a:rPr sz="409" b="1" spc="7" dirty="0">
                <a:latin typeface="Arial"/>
                <a:cs typeface="Arial"/>
              </a:rPr>
              <a:t>y</a:t>
            </a:r>
            <a:r>
              <a:rPr sz="409" b="1" dirty="0">
                <a:latin typeface="Arial"/>
                <a:cs typeface="Arial"/>
              </a:rPr>
              <a:t>s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al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ce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- 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3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D</a:t>
            </a:r>
            <a:r>
              <a:rPr sz="409" b="1" dirty="0">
                <a:latin typeface="Arial"/>
                <a:cs typeface="Arial"/>
              </a:rPr>
              <a:t>es</a:t>
            </a:r>
            <a:r>
              <a:rPr sz="409" b="1" spc="-3" dirty="0">
                <a:latin typeface="Arial"/>
                <a:cs typeface="Arial"/>
              </a:rPr>
              <a:t>ig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ated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3" dirty="0">
                <a:latin typeface="Arial"/>
                <a:cs typeface="Arial"/>
              </a:rPr>
              <a:t>re</a:t>
            </a:r>
            <a:endParaRPr sz="409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6305116" y="3974444"/>
            <a:ext cx="143351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her B</a:t>
            </a:r>
            <a:r>
              <a:rPr sz="409" spc="-1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OL,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CHE</a:t>
            </a:r>
            <a:r>
              <a:rPr sz="409" spc="10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or 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F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S </a:t>
            </a:r>
            <a:r>
              <a:rPr sz="409" spc="7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our</a:t>
            </a:r>
            <a:r>
              <a:rPr sz="409" spc="7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s w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it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ad</a:t>
            </a:r>
            <a:r>
              <a:rPr sz="409" spc="13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409" spc="7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or appro</a:t>
            </a:r>
            <a:r>
              <a:rPr sz="409" spc="13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al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sz="409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816927" y="4160441"/>
            <a:ext cx="86287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B6  </a:t>
            </a:r>
            <a:r>
              <a:rPr sz="409" b="1" spc="-17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G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-10" dirty="0">
                <a:latin typeface="Arial"/>
                <a:cs typeface="Arial"/>
              </a:rPr>
              <a:t>v</a:t>
            </a:r>
            <a:r>
              <a:rPr sz="409" b="1" dirty="0">
                <a:latin typeface="Arial"/>
                <a:cs typeface="Arial"/>
              </a:rPr>
              <a:t>er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me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t</a:t>
            </a:r>
            <a:r>
              <a:rPr sz="409" b="1" spc="-3" dirty="0">
                <a:latin typeface="Arial"/>
                <a:cs typeface="Arial"/>
              </a:rPr>
              <a:t>/</a:t>
            </a:r>
            <a:r>
              <a:rPr sz="409" b="1" dirty="0">
                <a:latin typeface="Arial"/>
                <a:cs typeface="Arial"/>
              </a:rPr>
              <a:t>P</a:t>
            </a:r>
            <a:r>
              <a:rPr sz="409" b="1" spc="-3" dirty="0">
                <a:latin typeface="Arial"/>
                <a:cs typeface="Arial"/>
              </a:rPr>
              <a:t>oli</a:t>
            </a:r>
            <a:r>
              <a:rPr sz="409" b="1" dirty="0">
                <a:latin typeface="Arial"/>
                <a:cs typeface="Arial"/>
              </a:rPr>
              <a:t>t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cal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926032" y="4249802"/>
            <a:ext cx="680172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dirty="0">
                <a:latin typeface="Arial"/>
                <a:cs typeface="Arial"/>
              </a:rPr>
              <a:t>POLS 231</a:t>
            </a:r>
            <a:r>
              <a:rPr sz="409" spc="3" dirty="0">
                <a:latin typeface="Arial"/>
                <a:cs typeface="Arial"/>
              </a:rPr>
              <a:t>0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ro</a:t>
            </a:r>
            <a:r>
              <a:rPr sz="409" spc="-3" dirty="0">
                <a:latin typeface="Arial"/>
                <a:cs typeface="Arial"/>
              </a:rPr>
              <a:t> t</a:t>
            </a:r>
            <a:r>
              <a:rPr sz="409" spc="3" dirty="0">
                <a:latin typeface="Arial"/>
                <a:cs typeface="Arial"/>
              </a:rPr>
              <a:t>o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P</a:t>
            </a:r>
            <a:r>
              <a:rPr sz="409" spc="-3" dirty="0">
                <a:latin typeface="Arial"/>
                <a:cs typeface="Arial"/>
              </a:rPr>
              <a:t>oliti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855018" y="4244751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197917" y="4249802"/>
            <a:ext cx="53816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solidFill>
                  <a:srgbClr val="0000FF"/>
                </a:solidFill>
                <a:latin typeface="Arial"/>
                <a:cs typeface="Arial"/>
              </a:rPr>
              <a:t>D    </a:t>
            </a:r>
            <a:r>
              <a:rPr sz="409" b="1" spc="-27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</a:rPr>
              <a:t>str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</a:rPr>
              <a:t>y T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</a:rPr>
              <a:t>rac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</a:rPr>
              <a:t>k</a:t>
            </a:r>
            <a:endParaRPr sz="409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253672" y="4244751"/>
            <a:ext cx="83993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20</a:t>
            </a:r>
            <a:endParaRPr sz="443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926032" y="4339165"/>
            <a:ext cx="918730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dirty="0">
                <a:latin typeface="Arial"/>
                <a:cs typeface="Arial"/>
              </a:rPr>
              <a:t>POLS 231</a:t>
            </a:r>
            <a:r>
              <a:rPr sz="409" spc="3" dirty="0">
                <a:latin typeface="Arial"/>
                <a:cs typeface="Arial"/>
              </a:rPr>
              <a:t>1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A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er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3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Go</a:t>
            </a:r>
            <a:r>
              <a:rPr sz="409" spc="13" dirty="0">
                <a:latin typeface="Arial"/>
                <a:cs typeface="Arial"/>
              </a:rPr>
              <a:t>v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&amp; </a:t>
            </a:r>
            <a:r>
              <a:rPr sz="409" spc="3" dirty="0">
                <a:latin typeface="Arial"/>
                <a:cs typeface="Arial"/>
              </a:rPr>
              <a:t>P</a:t>
            </a:r>
            <a:r>
              <a:rPr sz="409" spc="-3" dirty="0">
                <a:latin typeface="Arial"/>
                <a:cs typeface="Arial"/>
              </a:rPr>
              <a:t>oliti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855018" y="4334113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816927" y="4517887"/>
            <a:ext cx="148416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B7  </a:t>
            </a:r>
            <a:r>
              <a:rPr sz="409" b="1" spc="-17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S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al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a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d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B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10" dirty="0">
                <a:latin typeface="Arial"/>
                <a:cs typeface="Arial"/>
              </a:rPr>
              <a:t>h</a:t>
            </a:r>
            <a:r>
              <a:rPr sz="409" b="1" dirty="0">
                <a:latin typeface="Arial"/>
                <a:cs typeface="Arial"/>
              </a:rPr>
              <a:t>a</a:t>
            </a:r>
            <a:r>
              <a:rPr sz="409" b="1" spc="-10" dirty="0">
                <a:latin typeface="Arial"/>
                <a:cs typeface="Arial"/>
              </a:rPr>
              <a:t>v</a:t>
            </a:r>
            <a:r>
              <a:rPr sz="409" b="1" spc="-3" dirty="0">
                <a:latin typeface="Arial"/>
                <a:cs typeface="Arial"/>
              </a:rPr>
              <a:t>io</a:t>
            </a:r>
            <a:r>
              <a:rPr sz="409" b="1" dirty="0">
                <a:latin typeface="Arial"/>
                <a:cs typeface="Arial"/>
              </a:rPr>
              <a:t>ral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ce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- 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3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D</a:t>
            </a:r>
            <a:r>
              <a:rPr sz="409" b="1" dirty="0">
                <a:latin typeface="Arial"/>
                <a:cs typeface="Arial"/>
              </a:rPr>
              <a:t>es</a:t>
            </a:r>
            <a:r>
              <a:rPr sz="409" b="1" spc="-3" dirty="0">
                <a:latin typeface="Arial"/>
                <a:cs typeface="Arial"/>
              </a:rPr>
              <a:t>ig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ated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3" dirty="0">
                <a:latin typeface="Arial"/>
                <a:cs typeface="Arial"/>
              </a:rPr>
              <a:t>re</a:t>
            </a:r>
            <a:endParaRPr sz="409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816927" y="4696612"/>
            <a:ext cx="452005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B8  </a:t>
            </a:r>
            <a:r>
              <a:rPr sz="409" b="1" spc="-17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Cr</a:t>
            </a:r>
            <a:r>
              <a:rPr sz="409" b="1" dirty="0">
                <a:latin typeface="Arial"/>
                <a:cs typeface="Arial"/>
              </a:rPr>
              <a:t>eat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spc="-10" dirty="0">
                <a:latin typeface="Arial"/>
                <a:cs typeface="Arial"/>
              </a:rPr>
              <a:t>v</a:t>
            </a:r>
            <a:r>
              <a:rPr sz="409" b="1" spc="3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-13" dirty="0">
                <a:latin typeface="Arial"/>
                <a:cs typeface="Arial"/>
              </a:rPr>
              <a:t>A</a:t>
            </a:r>
            <a:r>
              <a:rPr sz="409" b="1" spc="3" dirty="0">
                <a:latin typeface="Arial"/>
                <a:cs typeface="Arial"/>
              </a:rPr>
              <a:t>rts</a:t>
            </a:r>
            <a:endParaRPr sz="409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926032" y="4785974"/>
            <a:ext cx="27882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ele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On</a:t>
            </a:r>
            <a:r>
              <a:rPr sz="409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855018" y="4780922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3816927" y="4857671"/>
            <a:ext cx="2767013" cy="1772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463" algn="r"/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ele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On</a:t>
            </a:r>
            <a:r>
              <a:rPr sz="409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  <a:p>
            <a:pPr marL="8659">
              <a:spcBef>
                <a:spcPts val="351"/>
              </a:spcBef>
            </a:pPr>
            <a:r>
              <a:rPr sz="409" b="1" spc="3" dirty="0">
                <a:latin typeface="Arial"/>
                <a:cs typeface="Arial"/>
              </a:rPr>
              <a:t>B9  </a:t>
            </a:r>
            <a:r>
              <a:rPr sz="409" b="1" spc="-17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3" dirty="0">
                <a:latin typeface="Arial"/>
                <a:cs typeface="Arial"/>
              </a:rPr>
              <a:t>m</a:t>
            </a:r>
            <a:r>
              <a:rPr sz="409" b="1" spc="-3" dirty="0">
                <a:latin typeface="Arial"/>
                <a:cs typeface="Arial"/>
              </a:rPr>
              <a:t>po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t </a:t>
            </a:r>
            <a:r>
              <a:rPr sz="409" b="1" spc="-13" dirty="0">
                <a:latin typeface="Arial"/>
                <a:cs typeface="Arial"/>
              </a:rPr>
              <a:t>A</a:t>
            </a:r>
            <a:r>
              <a:rPr sz="409" b="1" dirty="0">
                <a:latin typeface="Arial"/>
                <a:cs typeface="Arial"/>
              </a:rPr>
              <a:t>re</a:t>
            </a:r>
            <a:r>
              <a:rPr sz="409" b="1" spc="3" dirty="0">
                <a:latin typeface="Arial"/>
                <a:cs typeface="Arial"/>
              </a:rPr>
              <a:t>a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O</a:t>
            </a:r>
            <a:r>
              <a:rPr sz="409" b="1" spc="-3" dirty="0">
                <a:latin typeface="Arial"/>
                <a:cs typeface="Arial"/>
              </a:rPr>
              <a:t>p</a:t>
            </a:r>
            <a:r>
              <a:rPr sz="409" b="1" dirty="0">
                <a:latin typeface="Arial"/>
                <a:cs typeface="Arial"/>
              </a:rPr>
              <a:t>t</a:t>
            </a:r>
            <a:r>
              <a:rPr sz="409" b="1" spc="-3" dirty="0">
                <a:latin typeface="Arial"/>
                <a:cs typeface="Arial"/>
              </a:rPr>
              <a:t>io</a:t>
            </a:r>
            <a:r>
              <a:rPr sz="409" b="1" dirty="0">
                <a:latin typeface="Arial"/>
                <a:cs typeface="Arial"/>
              </a:rPr>
              <a:t>n</a:t>
            </a:r>
            <a:endParaRPr sz="409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926032" y="5054319"/>
            <a:ext cx="27882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ele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On</a:t>
            </a:r>
            <a:r>
              <a:rPr sz="409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855018" y="5049267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926032" y="5143681"/>
            <a:ext cx="27882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ele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On</a:t>
            </a:r>
            <a:r>
              <a:rPr sz="409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855018" y="5138629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443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4475885" y="5411766"/>
            <a:ext cx="65549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3" dirty="0">
                <a:latin typeface="Arial"/>
                <a:cs typeface="Arial"/>
              </a:rPr>
              <a:t>re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dirty="0">
                <a:latin typeface="Arial"/>
                <a:cs typeface="Arial"/>
              </a:rPr>
              <a:t>rr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-3" dirty="0">
                <a:latin typeface="Arial"/>
                <a:cs typeface="Arial"/>
              </a:rPr>
              <a:t>l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7" dirty="0">
                <a:latin typeface="Arial"/>
                <a:cs typeface="Arial"/>
              </a:rPr>
              <a:t>m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S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-3" dirty="0">
                <a:latin typeface="Arial"/>
                <a:cs typeface="Arial"/>
              </a:rPr>
              <a:t>b</a:t>
            </a:r>
            <a:r>
              <a:rPr sz="409" b="1" spc="3" dirty="0">
                <a:latin typeface="Arial"/>
                <a:cs typeface="Arial"/>
              </a:rPr>
              <a:t>tot</a:t>
            </a:r>
            <a:r>
              <a:rPr sz="409" b="1" spc="-3" dirty="0">
                <a:latin typeface="Arial"/>
                <a:cs typeface="Arial"/>
              </a:rPr>
              <a:t>a</a:t>
            </a:r>
            <a:r>
              <a:rPr sz="409" b="1" dirty="0">
                <a:latin typeface="Arial"/>
                <a:cs typeface="Arial"/>
              </a:rPr>
              <a:t>l</a:t>
            </a:r>
            <a:endParaRPr sz="409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647199" y="5406714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latin typeface="Arial"/>
                <a:cs typeface="Arial"/>
              </a:rPr>
              <a:t>0</a:t>
            </a:r>
            <a:endParaRPr sz="443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838392" y="5406714"/>
            <a:ext cx="83993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45</a:t>
            </a:r>
            <a:endParaRPr sz="443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826961" y="5590489"/>
            <a:ext cx="106507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Hrs</a:t>
            </a:r>
            <a:endParaRPr sz="409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791411" y="6037264"/>
            <a:ext cx="75507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D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g</a:t>
            </a:r>
            <a:r>
              <a:rPr sz="409" b="1" dirty="0">
                <a:latin typeface="Arial"/>
                <a:cs typeface="Arial"/>
              </a:rPr>
              <a:t>re</a:t>
            </a:r>
            <a:r>
              <a:rPr sz="409" b="1" spc="3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R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q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reme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t S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-3" dirty="0">
                <a:latin typeface="Arial"/>
                <a:cs typeface="Arial"/>
              </a:rPr>
              <a:t>b</a:t>
            </a:r>
            <a:r>
              <a:rPr sz="409" b="1" spc="3" dirty="0">
                <a:latin typeface="Arial"/>
                <a:cs typeface="Arial"/>
              </a:rPr>
              <a:t>tot</a:t>
            </a:r>
            <a:r>
              <a:rPr sz="409" b="1" spc="-3" dirty="0">
                <a:latin typeface="Arial"/>
                <a:cs typeface="Arial"/>
              </a:rPr>
              <a:t>a</a:t>
            </a:r>
            <a:r>
              <a:rPr sz="409" b="1" dirty="0">
                <a:latin typeface="Arial"/>
                <a:cs typeface="Arial"/>
              </a:rPr>
              <a:t>l</a:t>
            </a:r>
            <a:endParaRPr sz="409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062479" y="6032213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latin typeface="Arial"/>
                <a:cs typeface="Arial"/>
              </a:rPr>
              <a:t>0</a:t>
            </a:r>
            <a:endParaRPr sz="443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8253672" y="6032212"/>
            <a:ext cx="83993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75</a:t>
            </a:r>
            <a:endParaRPr sz="443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5857096" y="6120391"/>
            <a:ext cx="47192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0</a:t>
            </a:r>
            <a:endParaRPr sz="409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250690" y="6120392"/>
            <a:ext cx="310862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T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dirty="0">
                <a:latin typeface="Arial"/>
                <a:cs typeface="Arial"/>
              </a:rPr>
              <a:t>tal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H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3" dirty="0">
                <a:latin typeface="Arial"/>
                <a:cs typeface="Arial"/>
              </a:rPr>
              <a:t>rs</a:t>
            </a:r>
            <a:endParaRPr sz="409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8062479" y="6115340"/>
            <a:ext cx="50656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latin typeface="Arial"/>
                <a:cs typeface="Arial"/>
              </a:rPr>
              <a:t>0</a:t>
            </a:r>
            <a:endParaRPr sz="443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8237048" y="6115339"/>
            <a:ext cx="117331" cy="6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43" b="1" spc="10" dirty="0">
                <a:solidFill>
                  <a:srgbClr val="FF0000"/>
                </a:solidFill>
                <a:latin typeface="Arial"/>
                <a:cs typeface="Arial"/>
              </a:rPr>
              <a:t>120</a:t>
            </a:r>
            <a:endParaRPr sz="443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8187517" y="6285253"/>
            <a:ext cx="207818" cy="62966"/>
          </a:xfrm>
          <a:prstGeom prst="rect">
            <a:avLst/>
          </a:prstGeom>
          <a:ln w="19558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7580"/>
            <a:r>
              <a:rPr sz="409" b="1" dirty="0">
                <a:latin typeface="Arial"/>
                <a:cs typeface="Arial"/>
              </a:rPr>
              <a:t>120</a:t>
            </a:r>
            <a:endParaRPr sz="409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5093364" y="6120392"/>
            <a:ext cx="66198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T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dirty="0">
                <a:latin typeface="Arial"/>
                <a:cs typeface="Arial"/>
              </a:rPr>
              <a:t>tal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N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spc="3" dirty="0">
                <a:latin typeface="Arial"/>
                <a:cs typeface="Arial"/>
              </a:rPr>
              <a:t>-Pr</a:t>
            </a:r>
            <a:r>
              <a:rPr sz="409" b="1" spc="-3" dirty="0">
                <a:latin typeface="Arial"/>
                <a:cs typeface="Arial"/>
              </a:rPr>
              <a:t>og</a:t>
            </a:r>
            <a:r>
              <a:rPr sz="409" b="1" dirty="0">
                <a:latin typeface="Arial"/>
                <a:cs typeface="Arial"/>
              </a:rPr>
              <a:t>ra</a:t>
            </a:r>
            <a:r>
              <a:rPr sz="409" b="1" spc="7" dirty="0">
                <a:latin typeface="Arial"/>
                <a:cs typeface="Arial"/>
              </a:rPr>
              <a:t>m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H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3" dirty="0">
                <a:latin typeface="Arial"/>
                <a:cs typeface="Arial"/>
              </a:rPr>
              <a:t>rs</a:t>
            </a:r>
            <a:endParaRPr sz="409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3926032" y="5590489"/>
            <a:ext cx="59531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N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spc="3" dirty="0">
                <a:latin typeface="Arial"/>
                <a:cs typeface="Arial"/>
              </a:rPr>
              <a:t>-Pr</a:t>
            </a:r>
            <a:r>
              <a:rPr sz="409" b="1" spc="-3" dirty="0">
                <a:latin typeface="Arial"/>
                <a:cs typeface="Arial"/>
              </a:rPr>
              <a:t>og</a:t>
            </a:r>
            <a:r>
              <a:rPr sz="409" b="1" dirty="0">
                <a:latin typeface="Arial"/>
                <a:cs typeface="Arial"/>
              </a:rPr>
              <a:t>ra</a:t>
            </a:r>
            <a:r>
              <a:rPr sz="409" b="1" spc="7" dirty="0">
                <a:latin typeface="Arial"/>
                <a:cs typeface="Arial"/>
              </a:rPr>
              <a:t>m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l</a:t>
            </a:r>
            <a:r>
              <a:rPr sz="409" b="1" dirty="0">
                <a:latin typeface="Arial"/>
                <a:cs typeface="Arial"/>
              </a:rPr>
              <a:t>ect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spc="-10" dirty="0">
                <a:latin typeface="Arial"/>
                <a:cs typeface="Arial"/>
              </a:rPr>
              <a:t>v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6880774" y="569024"/>
            <a:ext cx="158894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-7" dirty="0">
                <a:latin typeface="Arial"/>
                <a:cs typeface="Arial"/>
              </a:rPr>
              <a:t>D</a:t>
            </a:r>
            <a:r>
              <a:rPr sz="512" b="1" spc="-3" dirty="0">
                <a:latin typeface="Arial"/>
                <a:cs typeface="Arial"/>
              </a:rPr>
              <a:t>ate</a:t>
            </a:r>
            <a:endParaRPr sz="512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8100926" y="579127"/>
            <a:ext cx="182274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-10" dirty="0">
                <a:latin typeface="Arial"/>
                <a:cs typeface="Arial"/>
              </a:rPr>
              <a:t>In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t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a</a:t>
            </a:r>
            <a:r>
              <a:rPr sz="409" b="1" spc="-3" dirty="0">
                <a:latin typeface="Arial"/>
                <a:cs typeface="Arial"/>
              </a:rPr>
              <a:t>l</a:t>
            </a:r>
            <a:r>
              <a:rPr sz="409" b="1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6305116" y="4339165"/>
            <a:ext cx="1258166" cy="130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20819" marR="3463" indent="-512594">
              <a:lnSpc>
                <a:spcPct val="108300"/>
              </a:lnSpc>
            </a:pP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ele</a:t>
            </a:r>
            <a:r>
              <a:rPr sz="409" spc="7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addi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ional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upper-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di</a:t>
            </a:r>
            <a:r>
              <a:rPr sz="409" spc="13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409" spc="7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io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hou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rs w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it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ad</a:t>
            </a:r>
            <a:r>
              <a:rPr sz="409" spc="13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409" spc="7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or appro</a:t>
            </a:r>
            <a:r>
              <a:rPr sz="409" spc="10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al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sz="409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6305117" y="4500224"/>
            <a:ext cx="27882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ele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On</a:t>
            </a:r>
            <a:r>
              <a:rPr sz="409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6305117" y="4678947"/>
            <a:ext cx="27882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ele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On</a:t>
            </a:r>
            <a:r>
              <a:rPr sz="409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6305117" y="5036654"/>
            <a:ext cx="27882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ele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On</a:t>
            </a:r>
            <a:r>
              <a:rPr sz="409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6305117" y="5215378"/>
            <a:ext cx="27882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ele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On</a:t>
            </a:r>
            <a:r>
              <a:rPr sz="409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6305117" y="5394101"/>
            <a:ext cx="27882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ele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On</a:t>
            </a:r>
            <a:r>
              <a:rPr sz="409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3794414" y="565265"/>
            <a:ext cx="1771217" cy="0"/>
          </a:xfrm>
          <a:custGeom>
            <a:avLst/>
            <a:gdLst/>
            <a:ahLst/>
            <a:cxnLst/>
            <a:rect l="l" t="t" r="r" b="b"/>
            <a:pathLst>
              <a:path w="2597785">
                <a:moveTo>
                  <a:pt x="0" y="0"/>
                </a:moveTo>
                <a:lnTo>
                  <a:pt x="2597531" y="0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98" name="object 98"/>
          <p:cNvSpPr/>
          <p:nvPr/>
        </p:nvSpPr>
        <p:spPr>
          <a:xfrm>
            <a:off x="6141114" y="565265"/>
            <a:ext cx="1631806" cy="0"/>
          </a:xfrm>
          <a:custGeom>
            <a:avLst/>
            <a:gdLst/>
            <a:ahLst/>
            <a:cxnLst/>
            <a:rect l="l" t="t" r="r" b="b"/>
            <a:pathLst>
              <a:path w="2393315">
                <a:moveTo>
                  <a:pt x="0" y="0"/>
                </a:moveTo>
                <a:lnTo>
                  <a:pt x="2393315" y="0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99" name="object 99"/>
          <p:cNvSpPr/>
          <p:nvPr/>
        </p:nvSpPr>
        <p:spPr>
          <a:xfrm>
            <a:off x="3794414" y="1459057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00" name="object 100"/>
          <p:cNvSpPr/>
          <p:nvPr/>
        </p:nvSpPr>
        <p:spPr>
          <a:xfrm>
            <a:off x="8395334" y="482138"/>
            <a:ext cx="0" cy="891020"/>
          </a:xfrm>
          <a:custGeom>
            <a:avLst/>
            <a:gdLst/>
            <a:ahLst/>
            <a:cxnLst/>
            <a:rect l="l" t="t" r="r" b="b"/>
            <a:pathLst>
              <a:path h="1306830">
                <a:moveTo>
                  <a:pt x="0" y="0"/>
                </a:moveTo>
                <a:lnTo>
                  <a:pt x="0" y="1306322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01" name="object 101"/>
          <p:cNvSpPr/>
          <p:nvPr/>
        </p:nvSpPr>
        <p:spPr>
          <a:xfrm>
            <a:off x="3794414" y="1548418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02" name="object 102"/>
          <p:cNvSpPr/>
          <p:nvPr/>
        </p:nvSpPr>
        <p:spPr>
          <a:xfrm>
            <a:off x="3794414" y="1637780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03" name="object 103"/>
          <p:cNvSpPr/>
          <p:nvPr/>
        </p:nvSpPr>
        <p:spPr>
          <a:xfrm>
            <a:off x="3794414" y="1727142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04" name="object 104"/>
          <p:cNvSpPr/>
          <p:nvPr/>
        </p:nvSpPr>
        <p:spPr>
          <a:xfrm>
            <a:off x="6144231" y="1727142"/>
            <a:ext cx="161492" cy="0"/>
          </a:xfrm>
          <a:custGeom>
            <a:avLst/>
            <a:gdLst/>
            <a:ahLst/>
            <a:cxnLst/>
            <a:rect l="l" t="t" r="r" b="b"/>
            <a:pathLst>
              <a:path w="236854">
                <a:moveTo>
                  <a:pt x="0" y="0"/>
                </a:moveTo>
                <a:lnTo>
                  <a:pt x="23652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05" name="object 105"/>
          <p:cNvSpPr/>
          <p:nvPr/>
        </p:nvSpPr>
        <p:spPr>
          <a:xfrm>
            <a:off x="3794414" y="1816503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06" name="object 106"/>
          <p:cNvSpPr/>
          <p:nvPr/>
        </p:nvSpPr>
        <p:spPr>
          <a:xfrm>
            <a:off x="3794414" y="1905866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07" name="object 107"/>
          <p:cNvSpPr/>
          <p:nvPr/>
        </p:nvSpPr>
        <p:spPr>
          <a:xfrm>
            <a:off x="6144231" y="1905866"/>
            <a:ext cx="161492" cy="0"/>
          </a:xfrm>
          <a:custGeom>
            <a:avLst/>
            <a:gdLst/>
            <a:ahLst/>
            <a:cxnLst/>
            <a:rect l="l" t="t" r="r" b="b"/>
            <a:pathLst>
              <a:path w="236854">
                <a:moveTo>
                  <a:pt x="0" y="0"/>
                </a:moveTo>
                <a:lnTo>
                  <a:pt x="23652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08" name="object 108"/>
          <p:cNvSpPr/>
          <p:nvPr/>
        </p:nvSpPr>
        <p:spPr>
          <a:xfrm>
            <a:off x="3794414" y="1995227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09" name="object 109"/>
          <p:cNvSpPr/>
          <p:nvPr/>
        </p:nvSpPr>
        <p:spPr>
          <a:xfrm>
            <a:off x="3794414" y="2084590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0" name="object 110"/>
          <p:cNvSpPr/>
          <p:nvPr/>
        </p:nvSpPr>
        <p:spPr>
          <a:xfrm>
            <a:off x="6144231" y="2084590"/>
            <a:ext cx="161492" cy="0"/>
          </a:xfrm>
          <a:custGeom>
            <a:avLst/>
            <a:gdLst/>
            <a:ahLst/>
            <a:cxnLst/>
            <a:rect l="l" t="t" r="r" b="b"/>
            <a:pathLst>
              <a:path w="236854">
                <a:moveTo>
                  <a:pt x="0" y="0"/>
                </a:moveTo>
                <a:lnTo>
                  <a:pt x="23652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1" name="object 111"/>
          <p:cNvSpPr/>
          <p:nvPr/>
        </p:nvSpPr>
        <p:spPr>
          <a:xfrm>
            <a:off x="3794414" y="2174210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2" name="object 112"/>
          <p:cNvSpPr/>
          <p:nvPr/>
        </p:nvSpPr>
        <p:spPr>
          <a:xfrm>
            <a:off x="3794414" y="2263573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3" name="object 113"/>
          <p:cNvSpPr/>
          <p:nvPr/>
        </p:nvSpPr>
        <p:spPr>
          <a:xfrm>
            <a:off x="6144231" y="2263573"/>
            <a:ext cx="161492" cy="0"/>
          </a:xfrm>
          <a:custGeom>
            <a:avLst/>
            <a:gdLst/>
            <a:ahLst/>
            <a:cxnLst/>
            <a:rect l="l" t="t" r="r" b="b"/>
            <a:pathLst>
              <a:path w="236854">
                <a:moveTo>
                  <a:pt x="0" y="0"/>
                </a:moveTo>
                <a:lnTo>
                  <a:pt x="23652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4" name="object 114"/>
          <p:cNvSpPr/>
          <p:nvPr/>
        </p:nvSpPr>
        <p:spPr>
          <a:xfrm>
            <a:off x="3794414" y="2352935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5" name="object 115"/>
          <p:cNvSpPr/>
          <p:nvPr/>
        </p:nvSpPr>
        <p:spPr>
          <a:xfrm>
            <a:off x="3794414" y="2442296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6" name="object 116"/>
          <p:cNvSpPr/>
          <p:nvPr/>
        </p:nvSpPr>
        <p:spPr>
          <a:xfrm>
            <a:off x="3794414" y="2531658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7" name="object 117"/>
          <p:cNvSpPr/>
          <p:nvPr/>
        </p:nvSpPr>
        <p:spPr>
          <a:xfrm>
            <a:off x="3794414" y="2621020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8" name="object 118"/>
          <p:cNvSpPr/>
          <p:nvPr/>
        </p:nvSpPr>
        <p:spPr>
          <a:xfrm>
            <a:off x="3794414" y="2710382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9" name="object 119"/>
          <p:cNvSpPr/>
          <p:nvPr/>
        </p:nvSpPr>
        <p:spPr>
          <a:xfrm>
            <a:off x="3794414" y="2799744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0" name="object 120"/>
          <p:cNvSpPr/>
          <p:nvPr/>
        </p:nvSpPr>
        <p:spPr>
          <a:xfrm>
            <a:off x="3794414" y="2889105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1" name="object 121"/>
          <p:cNvSpPr/>
          <p:nvPr/>
        </p:nvSpPr>
        <p:spPr>
          <a:xfrm>
            <a:off x="3794414" y="2978468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2" name="object 122"/>
          <p:cNvSpPr/>
          <p:nvPr/>
        </p:nvSpPr>
        <p:spPr>
          <a:xfrm>
            <a:off x="3794414" y="3067829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3" name="object 123"/>
          <p:cNvSpPr/>
          <p:nvPr/>
        </p:nvSpPr>
        <p:spPr>
          <a:xfrm>
            <a:off x="3794414" y="3157190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4" name="object 124"/>
          <p:cNvSpPr/>
          <p:nvPr/>
        </p:nvSpPr>
        <p:spPr>
          <a:xfrm>
            <a:off x="3794414" y="3246552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5" name="object 125"/>
          <p:cNvSpPr/>
          <p:nvPr/>
        </p:nvSpPr>
        <p:spPr>
          <a:xfrm>
            <a:off x="3794414" y="3335915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6" name="object 126"/>
          <p:cNvSpPr/>
          <p:nvPr/>
        </p:nvSpPr>
        <p:spPr>
          <a:xfrm>
            <a:off x="3794414" y="3425277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7" name="object 127"/>
          <p:cNvSpPr/>
          <p:nvPr/>
        </p:nvSpPr>
        <p:spPr>
          <a:xfrm>
            <a:off x="3794414" y="3514638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8" name="object 128"/>
          <p:cNvSpPr/>
          <p:nvPr/>
        </p:nvSpPr>
        <p:spPr>
          <a:xfrm>
            <a:off x="3794414" y="3604173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9" name="object 129"/>
          <p:cNvSpPr/>
          <p:nvPr/>
        </p:nvSpPr>
        <p:spPr>
          <a:xfrm>
            <a:off x="5148782" y="1372812"/>
            <a:ext cx="0" cy="2234478"/>
          </a:xfrm>
          <a:custGeom>
            <a:avLst/>
            <a:gdLst/>
            <a:ahLst/>
            <a:cxnLst/>
            <a:rect l="l" t="t" r="r" b="b"/>
            <a:pathLst>
              <a:path h="3277235">
                <a:moveTo>
                  <a:pt x="0" y="0"/>
                </a:moveTo>
                <a:lnTo>
                  <a:pt x="0" y="3277235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0" name="object 130"/>
          <p:cNvSpPr/>
          <p:nvPr/>
        </p:nvSpPr>
        <p:spPr>
          <a:xfrm>
            <a:off x="3794414" y="3693535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1" name="object 131"/>
          <p:cNvSpPr/>
          <p:nvPr/>
        </p:nvSpPr>
        <p:spPr>
          <a:xfrm>
            <a:off x="3794414" y="3782897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2" name="object 132"/>
          <p:cNvSpPr/>
          <p:nvPr/>
        </p:nvSpPr>
        <p:spPr>
          <a:xfrm>
            <a:off x="3794414" y="3872259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3" name="object 133"/>
          <p:cNvSpPr/>
          <p:nvPr/>
        </p:nvSpPr>
        <p:spPr>
          <a:xfrm>
            <a:off x="3794414" y="3961621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4" name="object 134"/>
          <p:cNvSpPr/>
          <p:nvPr/>
        </p:nvSpPr>
        <p:spPr>
          <a:xfrm>
            <a:off x="5148782" y="3696653"/>
            <a:ext cx="0" cy="268432"/>
          </a:xfrm>
          <a:custGeom>
            <a:avLst/>
            <a:gdLst/>
            <a:ahLst/>
            <a:cxnLst/>
            <a:rect l="l" t="t" r="r" b="b"/>
            <a:pathLst>
              <a:path h="393700">
                <a:moveTo>
                  <a:pt x="0" y="0"/>
                </a:moveTo>
                <a:lnTo>
                  <a:pt x="0" y="393191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5" name="object 135"/>
          <p:cNvSpPr/>
          <p:nvPr/>
        </p:nvSpPr>
        <p:spPr>
          <a:xfrm>
            <a:off x="3794414" y="4050982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6" name="object 136"/>
          <p:cNvSpPr/>
          <p:nvPr/>
        </p:nvSpPr>
        <p:spPr>
          <a:xfrm>
            <a:off x="7564062" y="1372812"/>
            <a:ext cx="0" cy="2592099"/>
          </a:xfrm>
          <a:custGeom>
            <a:avLst/>
            <a:gdLst/>
            <a:ahLst/>
            <a:cxnLst/>
            <a:rect l="l" t="t" r="r" b="b"/>
            <a:pathLst>
              <a:path h="3801745">
                <a:moveTo>
                  <a:pt x="0" y="0"/>
                </a:moveTo>
                <a:lnTo>
                  <a:pt x="0" y="3801491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7" name="object 137"/>
          <p:cNvSpPr/>
          <p:nvPr/>
        </p:nvSpPr>
        <p:spPr>
          <a:xfrm>
            <a:off x="3794414" y="4140343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8" name="object 138"/>
          <p:cNvSpPr/>
          <p:nvPr/>
        </p:nvSpPr>
        <p:spPr>
          <a:xfrm>
            <a:off x="3794414" y="4229706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9" name="object 139"/>
          <p:cNvSpPr/>
          <p:nvPr/>
        </p:nvSpPr>
        <p:spPr>
          <a:xfrm>
            <a:off x="3794414" y="4319068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0" name="object 140"/>
          <p:cNvSpPr/>
          <p:nvPr/>
        </p:nvSpPr>
        <p:spPr>
          <a:xfrm>
            <a:off x="3794414" y="4408429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1" name="object 141"/>
          <p:cNvSpPr/>
          <p:nvPr/>
        </p:nvSpPr>
        <p:spPr>
          <a:xfrm>
            <a:off x="6144231" y="4408429"/>
            <a:ext cx="161492" cy="0"/>
          </a:xfrm>
          <a:custGeom>
            <a:avLst/>
            <a:gdLst/>
            <a:ahLst/>
            <a:cxnLst/>
            <a:rect l="l" t="t" r="r" b="b"/>
            <a:pathLst>
              <a:path w="236854">
                <a:moveTo>
                  <a:pt x="0" y="0"/>
                </a:moveTo>
                <a:lnTo>
                  <a:pt x="23652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2" name="object 142"/>
          <p:cNvSpPr/>
          <p:nvPr/>
        </p:nvSpPr>
        <p:spPr>
          <a:xfrm>
            <a:off x="3794414" y="4497791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3" name="object 143"/>
          <p:cNvSpPr/>
          <p:nvPr/>
        </p:nvSpPr>
        <p:spPr>
          <a:xfrm>
            <a:off x="5148782" y="4054100"/>
            <a:ext cx="0" cy="446809"/>
          </a:xfrm>
          <a:custGeom>
            <a:avLst/>
            <a:gdLst/>
            <a:ahLst/>
            <a:cxnLst/>
            <a:rect l="l" t="t" r="r" b="b"/>
            <a:pathLst>
              <a:path h="655320">
                <a:moveTo>
                  <a:pt x="0" y="0"/>
                </a:moveTo>
                <a:lnTo>
                  <a:pt x="0" y="65532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4" name="object 144"/>
          <p:cNvSpPr/>
          <p:nvPr/>
        </p:nvSpPr>
        <p:spPr>
          <a:xfrm>
            <a:off x="3794414" y="4587153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5" name="object 145"/>
          <p:cNvSpPr/>
          <p:nvPr/>
        </p:nvSpPr>
        <p:spPr>
          <a:xfrm>
            <a:off x="6144231" y="4587153"/>
            <a:ext cx="161492" cy="0"/>
          </a:xfrm>
          <a:custGeom>
            <a:avLst/>
            <a:gdLst/>
            <a:ahLst/>
            <a:cxnLst/>
            <a:rect l="l" t="t" r="r" b="b"/>
            <a:pathLst>
              <a:path w="236854">
                <a:moveTo>
                  <a:pt x="0" y="0"/>
                </a:moveTo>
                <a:lnTo>
                  <a:pt x="23652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6" name="object 146"/>
          <p:cNvSpPr/>
          <p:nvPr/>
        </p:nvSpPr>
        <p:spPr>
          <a:xfrm>
            <a:off x="3794414" y="4676515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7" name="object 147"/>
          <p:cNvSpPr/>
          <p:nvPr/>
        </p:nvSpPr>
        <p:spPr>
          <a:xfrm>
            <a:off x="3794414" y="4765877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8" name="object 148"/>
          <p:cNvSpPr/>
          <p:nvPr/>
        </p:nvSpPr>
        <p:spPr>
          <a:xfrm>
            <a:off x="6144231" y="4765877"/>
            <a:ext cx="161492" cy="0"/>
          </a:xfrm>
          <a:custGeom>
            <a:avLst/>
            <a:gdLst/>
            <a:ahLst/>
            <a:cxnLst/>
            <a:rect l="l" t="t" r="r" b="b"/>
            <a:pathLst>
              <a:path w="236854">
                <a:moveTo>
                  <a:pt x="0" y="0"/>
                </a:moveTo>
                <a:lnTo>
                  <a:pt x="23652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9" name="object 149"/>
          <p:cNvSpPr/>
          <p:nvPr/>
        </p:nvSpPr>
        <p:spPr>
          <a:xfrm>
            <a:off x="3794414" y="4855238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0" name="object 150"/>
          <p:cNvSpPr/>
          <p:nvPr/>
        </p:nvSpPr>
        <p:spPr>
          <a:xfrm>
            <a:off x="3794414" y="4944600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1" name="object 151"/>
          <p:cNvSpPr/>
          <p:nvPr/>
        </p:nvSpPr>
        <p:spPr>
          <a:xfrm>
            <a:off x="6144231" y="4944600"/>
            <a:ext cx="161492" cy="0"/>
          </a:xfrm>
          <a:custGeom>
            <a:avLst/>
            <a:gdLst/>
            <a:ahLst/>
            <a:cxnLst/>
            <a:rect l="l" t="t" r="r" b="b"/>
            <a:pathLst>
              <a:path w="236854">
                <a:moveTo>
                  <a:pt x="0" y="0"/>
                </a:moveTo>
                <a:lnTo>
                  <a:pt x="23652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2" name="object 152"/>
          <p:cNvSpPr/>
          <p:nvPr/>
        </p:nvSpPr>
        <p:spPr>
          <a:xfrm>
            <a:off x="3794414" y="5034222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3" name="object 153"/>
          <p:cNvSpPr/>
          <p:nvPr/>
        </p:nvSpPr>
        <p:spPr>
          <a:xfrm>
            <a:off x="3794414" y="5123584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4" name="object 154"/>
          <p:cNvSpPr/>
          <p:nvPr/>
        </p:nvSpPr>
        <p:spPr>
          <a:xfrm>
            <a:off x="6144231" y="5123584"/>
            <a:ext cx="161492" cy="0"/>
          </a:xfrm>
          <a:custGeom>
            <a:avLst/>
            <a:gdLst/>
            <a:ahLst/>
            <a:cxnLst/>
            <a:rect l="l" t="t" r="r" b="b"/>
            <a:pathLst>
              <a:path w="236854">
                <a:moveTo>
                  <a:pt x="0" y="0"/>
                </a:moveTo>
                <a:lnTo>
                  <a:pt x="23652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5" name="object 155"/>
          <p:cNvSpPr/>
          <p:nvPr/>
        </p:nvSpPr>
        <p:spPr>
          <a:xfrm>
            <a:off x="3794414" y="5212946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6" name="object 156"/>
          <p:cNvSpPr/>
          <p:nvPr/>
        </p:nvSpPr>
        <p:spPr>
          <a:xfrm>
            <a:off x="3794414" y="5302308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7" name="object 157"/>
          <p:cNvSpPr/>
          <p:nvPr/>
        </p:nvSpPr>
        <p:spPr>
          <a:xfrm>
            <a:off x="6144231" y="5302308"/>
            <a:ext cx="161492" cy="0"/>
          </a:xfrm>
          <a:custGeom>
            <a:avLst/>
            <a:gdLst/>
            <a:ahLst/>
            <a:cxnLst/>
            <a:rect l="l" t="t" r="r" b="b"/>
            <a:pathLst>
              <a:path w="236854">
                <a:moveTo>
                  <a:pt x="0" y="0"/>
                </a:moveTo>
                <a:lnTo>
                  <a:pt x="23652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8" name="object 158"/>
          <p:cNvSpPr/>
          <p:nvPr/>
        </p:nvSpPr>
        <p:spPr>
          <a:xfrm>
            <a:off x="3794414" y="5391670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9" name="object 159"/>
          <p:cNvSpPr/>
          <p:nvPr/>
        </p:nvSpPr>
        <p:spPr>
          <a:xfrm>
            <a:off x="3794414" y="5481032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0" name="object 160"/>
          <p:cNvSpPr/>
          <p:nvPr/>
        </p:nvSpPr>
        <p:spPr>
          <a:xfrm>
            <a:off x="6144231" y="5481032"/>
            <a:ext cx="161492" cy="0"/>
          </a:xfrm>
          <a:custGeom>
            <a:avLst/>
            <a:gdLst/>
            <a:ahLst/>
            <a:cxnLst/>
            <a:rect l="l" t="t" r="r" b="b"/>
            <a:pathLst>
              <a:path w="236854">
                <a:moveTo>
                  <a:pt x="0" y="0"/>
                </a:moveTo>
                <a:lnTo>
                  <a:pt x="23652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1" name="object 161"/>
          <p:cNvSpPr/>
          <p:nvPr/>
        </p:nvSpPr>
        <p:spPr>
          <a:xfrm>
            <a:off x="3923261" y="1372899"/>
            <a:ext cx="0" cy="4111337"/>
          </a:xfrm>
          <a:custGeom>
            <a:avLst/>
            <a:gdLst/>
            <a:ahLst/>
            <a:cxnLst/>
            <a:rect l="l" t="t" r="r" b="b"/>
            <a:pathLst>
              <a:path h="6029959">
                <a:moveTo>
                  <a:pt x="0" y="0"/>
                </a:moveTo>
                <a:lnTo>
                  <a:pt x="0" y="6029833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2" name="object 162"/>
          <p:cNvSpPr/>
          <p:nvPr/>
        </p:nvSpPr>
        <p:spPr>
          <a:xfrm>
            <a:off x="5772236" y="1372899"/>
            <a:ext cx="0" cy="4111337"/>
          </a:xfrm>
          <a:custGeom>
            <a:avLst/>
            <a:gdLst/>
            <a:ahLst/>
            <a:cxnLst/>
            <a:rect l="l" t="t" r="r" b="b"/>
            <a:pathLst>
              <a:path h="6029959">
                <a:moveTo>
                  <a:pt x="0" y="0"/>
                </a:moveTo>
                <a:lnTo>
                  <a:pt x="0" y="6029833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3" name="object 163"/>
          <p:cNvSpPr/>
          <p:nvPr/>
        </p:nvSpPr>
        <p:spPr>
          <a:xfrm>
            <a:off x="5980054" y="1462260"/>
            <a:ext cx="0" cy="4022148"/>
          </a:xfrm>
          <a:custGeom>
            <a:avLst/>
            <a:gdLst/>
            <a:ahLst/>
            <a:cxnLst/>
            <a:rect l="l" t="t" r="r" b="b"/>
            <a:pathLst>
              <a:path h="5899150">
                <a:moveTo>
                  <a:pt x="0" y="0"/>
                </a:moveTo>
                <a:lnTo>
                  <a:pt x="0" y="5898769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4" name="object 164"/>
          <p:cNvSpPr/>
          <p:nvPr/>
        </p:nvSpPr>
        <p:spPr>
          <a:xfrm>
            <a:off x="3794414" y="5570393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5" name="object 165"/>
          <p:cNvSpPr/>
          <p:nvPr/>
        </p:nvSpPr>
        <p:spPr>
          <a:xfrm>
            <a:off x="3794414" y="5749117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6" name="object 166"/>
          <p:cNvSpPr/>
          <p:nvPr/>
        </p:nvSpPr>
        <p:spPr>
          <a:xfrm>
            <a:off x="3794414" y="5838478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7" name="object 167"/>
          <p:cNvSpPr/>
          <p:nvPr/>
        </p:nvSpPr>
        <p:spPr>
          <a:xfrm>
            <a:off x="3794414" y="5927840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8" name="object 168"/>
          <p:cNvSpPr/>
          <p:nvPr/>
        </p:nvSpPr>
        <p:spPr>
          <a:xfrm>
            <a:off x="3794414" y="6017168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9" name="object 169"/>
          <p:cNvSpPr/>
          <p:nvPr/>
        </p:nvSpPr>
        <p:spPr>
          <a:xfrm>
            <a:off x="3794414" y="6106529"/>
            <a:ext cx="2189018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179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0" name="object 170"/>
          <p:cNvSpPr/>
          <p:nvPr/>
        </p:nvSpPr>
        <p:spPr>
          <a:xfrm>
            <a:off x="8187516" y="1372864"/>
            <a:ext cx="0" cy="4817052"/>
          </a:xfrm>
          <a:custGeom>
            <a:avLst/>
            <a:gdLst/>
            <a:ahLst/>
            <a:cxnLst/>
            <a:rect l="l" t="t" r="r" b="b"/>
            <a:pathLst>
              <a:path h="7065009">
                <a:moveTo>
                  <a:pt x="0" y="0"/>
                </a:moveTo>
                <a:lnTo>
                  <a:pt x="0" y="7064629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1" name="object 171"/>
          <p:cNvSpPr/>
          <p:nvPr/>
        </p:nvSpPr>
        <p:spPr>
          <a:xfrm>
            <a:off x="8395334" y="1455992"/>
            <a:ext cx="0" cy="4746481"/>
          </a:xfrm>
          <a:custGeom>
            <a:avLst/>
            <a:gdLst/>
            <a:ahLst/>
            <a:cxnLst/>
            <a:rect l="l" t="t" r="r" b="b"/>
            <a:pathLst>
              <a:path h="6961505">
                <a:moveTo>
                  <a:pt x="0" y="0"/>
                </a:moveTo>
                <a:lnTo>
                  <a:pt x="0" y="6960997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2" name="object 172"/>
          <p:cNvSpPr/>
          <p:nvPr/>
        </p:nvSpPr>
        <p:spPr>
          <a:xfrm>
            <a:off x="3788178" y="469635"/>
            <a:ext cx="0" cy="5732751"/>
          </a:xfrm>
          <a:custGeom>
            <a:avLst/>
            <a:gdLst/>
            <a:ahLst/>
            <a:cxnLst/>
            <a:rect l="l" t="t" r="r" b="b"/>
            <a:pathLst>
              <a:path h="8408035">
                <a:moveTo>
                  <a:pt x="0" y="0"/>
                </a:moveTo>
                <a:lnTo>
                  <a:pt x="0" y="8407654"/>
                </a:lnTo>
              </a:path>
            </a:pathLst>
          </a:custGeom>
          <a:ln w="195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3" name="object 173"/>
          <p:cNvSpPr/>
          <p:nvPr/>
        </p:nvSpPr>
        <p:spPr>
          <a:xfrm>
            <a:off x="3923261" y="5573476"/>
            <a:ext cx="0" cy="616527"/>
          </a:xfrm>
          <a:custGeom>
            <a:avLst/>
            <a:gdLst/>
            <a:ahLst/>
            <a:cxnLst/>
            <a:rect l="l" t="t" r="r" b="b"/>
            <a:pathLst>
              <a:path h="904240">
                <a:moveTo>
                  <a:pt x="0" y="0"/>
                </a:moveTo>
                <a:lnTo>
                  <a:pt x="0" y="903732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4" name="object 174"/>
          <p:cNvSpPr/>
          <p:nvPr/>
        </p:nvSpPr>
        <p:spPr>
          <a:xfrm>
            <a:off x="5148782" y="4590358"/>
            <a:ext cx="0" cy="894051"/>
          </a:xfrm>
          <a:custGeom>
            <a:avLst/>
            <a:gdLst/>
            <a:ahLst/>
            <a:cxnLst/>
            <a:rect l="l" t="t" r="r" b="b"/>
            <a:pathLst>
              <a:path h="1311275">
                <a:moveTo>
                  <a:pt x="0" y="0"/>
                </a:moveTo>
                <a:lnTo>
                  <a:pt x="0" y="1310894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5" name="object 175"/>
          <p:cNvSpPr/>
          <p:nvPr/>
        </p:nvSpPr>
        <p:spPr>
          <a:xfrm>
            <a:off x="5356600" y="1372899"/>
            <a:ext cx="0" cy="4111337"/>
          </a:xfrm>
          <a:custGeom>
            <a:avLst/>
            <a:gdLst/>
            <a:ahLst/>
            <a:cxnLst/>
            <a:rect l="l" t="t" r="r" b="b"/>
            <a:pathLst>
              <a:path h="6029959">
                <a:moveTo>
                  <a:pt x="0" y="0"/>
                </a:moveTo>
                <a:lnTo>
                  <a:pt x="0" y="6029833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6" name="object 176"/>
          <p:cNvSpPr/>
          <p:nvPr/>
        </p:nvSpPr>
        <p:spPr>
          <a:xfrm>
            <a:off x="5564418" y="1372899"/>
            <a:ext cx="0" cy="4111337"/>
          </a:xfrm>
          <a:custGeom>
            <a:avLst/>
            <a:gdLst/>
            <a:ahLst/>
            <a:cxnLst/>
            <a:rect l="l" t="t" r="r" b="b"/>
            <a:pathLst>
              <a:path h="6029959">
                <a:moveTo>
                  <a:pt x="0" y="0"/>
                </a:moveTo>
                <a:lnTo>
                  <a:pt x="0" y="6029833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7" name="object 177"/>
          <p:cNvSpPr/>
          <p:nvPr/>
        </p:nvSpPr>
        <p:spPr>
          <a:xfrm>
            <a:off x="5772236" y="5573476"/>
            <a:ext cx="0" cy="616527"/>
          </a:xfrm>
          <a:custGeom>
            <a:avLst/>
            <a:gdLst/>
            <a:ahLst/>
            <a:cxnLst/>
            <a:rect l="l" t="t" r="r" b="b"/>
            <a:pathLst>
              <a:path h="904240">
                <a:moveTo>
                  <a:pt x="0" y="0"/>
                </a:moveTo>
                <a:lnTo>
                  <a:pt x="0" y="903732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8" name="object 178"/>
          <p:cNvSpPr/>
          <p:nvPr/>
        </p:nvSpPr>
        <p:spPr>
          <a:xfrm>
            <a:off x="6141113" y="1372864"/>
            <a:ext cx="0" cy="4817052"/>
          </a:xfrm>
          <a:custGeom>
            <a:avLst/>
            <a:gdLst/>
            <a:ahLst/>
            <a:cxnLst/>
            <a:rect l="l" t="t" r="r" b="b"/>
            <a:pathLst>
              <a:path h="7065009">
                <a:moveTo>
                  <a:pt x="0" y="0"/>
                </a:moveTo>
                <a:lnTo>
                  <a:pt x="0" y="7064629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9" name="object 179"/>
          <p:cNvSpPr/>
          <p:nvPr/>
        </p:nvSpPr>
        <p:spPr>
          <a:xfrm>
            <a:off x="6302345" y="1372864"/>
            <a:ext cx="0" cy="4817052"/>
          </a:xfrm>
          <a:custGeom>
            <a:avLst/>
            <a:gdLst/>
            <a:ahLst/>
            <a:cxnLst/>
            <a:rect l="l" t="t" r="r" b="b"/>
            <a:pathLst>
              <a:path h="7065009">
                <a:moveTo>
                  <a:pt x="0" y="0"/>
                </a:moveTo>
                <a:lnTo>
                  <a:pt x="0" y="7064629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0" name="object 180"/>
          <p:cNvSpPr/>
          <p:nvPr/>
        </p:nvSpPr>
        <p:spPr>
          <a:xfrm>
            <a:off x="7564062" y="4054152"/>
            <a:ext cx="0" cy="2135765"/>
          </a:xfrm>
          <a:custGeom>
            <a:avLst/>
            <a:gdLst/>
            <a:ahLst/>
            <a:cxnLst/>
            <a:rect l="l" t="t" r="r" b="b"/>
            <a:pathLst>
              <a:path h="3132454">
                <a:moveTo>
                  <a:pt x="0" y="0"/>
                </a:moveTo>
                <a:lnTo>
                  <a:pt x="0" y="3132073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1" name="object 181"/>
          <p:cNvSpPr/>
          <p:nvPr/>
        </p:nvSpPr>
        <p:spPr>
          <a:xfrm>
            <a:off x="7771880" y="1372864"/>
            <a:ext cx="0" cy="4817052"/>
          </a:xfrm>
          <a:custGeom>
            <a:avLst/>
            <a:gdLst/>
            <a:ahLst/>
            <a:cxnLst/>
            <a:rect l="l" t="t" r="r" b="b"/>
            <a:pathLst>
              <a:path h="7065009">
                <a:moveTo>
                  <a:pt x="0" y="0"/>
                </a:moveTo>
                <a:lnTo>
                  <a:pt x="0" y="7064629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2" name="object 182"/>
          <p:cNvSpPr/>
          <p:nvPr/>
        </p:nvSpPr>
        <p:spPr>
          <a:xfrm>
            <a:off x="7979698" y="1372864"/>
            <a:ext cx="0" cy="4817052"/>
          </a:xfrm>
          <a:custGeom>
            <a:avLst/>
            <a:gdLst/>
            <a:ahLst/>
            <a:cxnLst/>
            <a:rect l="l" t="t" r="r" b="b"/>
            <a:pathLst>
              <a:path h="7065009">
                <a:moveTo>
                  <a:pt x="0" y="0"/>
                </a:moveTo>
                <a:lnTo>
                  <a:pt x="0" y="7064629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3" name="object 183"/>
          <p:cNvSpPr/>
          <p:nvPr/>
        </p:nvSpPr>
        <p:spPr>
          <a:xfrm>
            <a:off x="5980054" y="5573476"/>
            <a:ext cx="0" cy="616527"/>
          </a:xfrm>
          <a:custGeom>
            <a:avLst/>
            <a:gdLst/>
            <a:ahLst/>
            <a:cxnLst/>
            <a:rect l="l" t="t" r="r" b="b"/>
            <a:pathLst>
              <a:path h="904240">
                <a:moveTo>
                  <a:pt x="0" y="0"/>
                </a:moveTo>
                <a:lnTo>
                  <a:pt x="0" y="903732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4" name="object 184"/>
          <p:cNvSpPr/>
          <p:nvPr/>
        </p:nvSpPr>
        <p:spPr>
          <a:xfrm>
            <a:off x="3794414" y="475903"/>
            <a:ext cx="4607502" cy="0"/>
          </a:xfrm>
          <a:custGeom>
            <a:avLst/>
            <a:gdLst/>
            <a:ahLst/>
            <a:cxnLst/>
            <a:rect l="l" t="t" r="r" b="b"/>
            <a:pathLst>
              <a:path w="6757670">
                <a:moveTo>
                  <a:pt x="0" y="0"/>
                </a:moveTo>
                <a:lnTo>
                  <a:pt x="6757161" y="0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5" name="object 185"/>
          <p:cNvSpPr/>
          <p:nvPr/>
        </p:nvSpPr>
        <p:spPr>
          <a:xfrm>
            <a:off x="7979698" y="565265"/>
            <a:ext cx="422131" cy="0"/>
          </a:xfrm>
          <a:custGeom>
            <a:avLst/>
            <a:gdLst/>
            <a:ahLst/>
            <a:cxnLst/>
            <a:rect l="l" t="t" r="r" b="b"/>
            <a:pathLst>
              <a:path w="619125">
                <a:moveTo>
                  <a:pt x="0" y="0"/>
                </a:moveTo>
                <a:lnTo>
                  <a:pt x="618744" y="0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6" name="object 186"/>
          <p:cNvSpPr/>
          <p:nvPr/>
        </p:nvSpPr>
        <p:spPr>
          <a:xfrm>
            <a:off x="3794414" y="1369694"/>
            <a:ext cx="4594947" cy="0"/>
          </a:xfrm>
          <a:custGeom>
            <a:avLst/>
            <a:gdLst/>
            <a:ahLst/>
            <a:cxnLst/>
            <a:rect l="l" t="t" r="r" b="b"/>
            <a:pathLst>
              <a:path w="6739255">
                <a:moveTo>
                  <a:pt x="0" y="0"/>
                </a:moveTo>
                <a:lnTo>
                  <a:pt x="67388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7" name="object 187"/>
          <p:cNvSpPr/>
          <p:nvPr/>
        </p:nvSpPr>
        <p:spPr>
          <a:xfrm>
            <a:off x="6144232" y="1459057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8" name="object 188"/>
          <p:cNvSpPr/>
          <p:nvPr/>
        </p:nvSpPr>
        <p:spPr>
          <a:xfrm>
            <a:off x="6144232" y="1548418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9" name="object 189"/>
          <p:cNvSpPr/>
          <p:nvPr/>
        </p:nvSpPr>
        <p:spPr>
          <a:xfrm>
            <a:off x="6144232" y="1637780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0" name="object 190"/>
          <p:cNvSpPr/>
          <p:nvPr/>
        </p:nvSpPr>
        <p:spPr>
          <a:xfrm>
            <a:off x="7567179" y="1727142"/>
            <a:ext cx="822181" cy="0"/>
          </a:xfrm>
          <a:custGeom>
            <a:avLst/>
            <a:gdLst/>
            <a:ahLst/>
            <a:cxnLst/>
            <a:rect l="l" t="t" r="r" b="b"/>
            <a:pathLst>
              <a:path w="1205865">
                <a:moveTo>
                  <a:pt x="0" y="0"/>
                </a:moveTo>
                <a:lnTo>
                  <a:pt x="12054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1" name="object 191"/>
          <p:cNvSpPr/>
          <p:nvPr/>
        </p:nvSpPr>
        <p:spPr>
          <a:xfrm>
            <a:off x="6144232" y="1816503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2" name="object 192"/>
          <p:cNvSpPr/>
          <p:nvPr/>
        </p:nvSpPr>
        <p:spPr>
          <a:xfrm>
            <a:off x="7567179" y="1905866"/>
            <a:ext cx="822181" cy="0"/>
          </a:xfrm>
          <a:custGeom>
            <a:avLst/>
            <a:gdLst/>
            <a:ahLst/>
            <a:cxnLst/>
            <a:rect l="l" t="t" r="r" b="b"/>
            <a:pathLst>
              <a:path w="1205865">
                <a:moveTo>
                  <a:pt x="0" y="0"/>
                </a:moveTo>
                <a:lnTo>
                  <a:pt x="12054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3" name="object 193"/>
          <p:cNvSpPr/>
          <p:nvPr/>
        </p:nvSpPr>
        <p:spPr>
          <a:xfrm>
            <a:off x="6144232" y="1995227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4" name="object 194"/>
          <p:cNvSpPr/>
          <p:nvPr/>
        </p:nvSpPr>
        <p:spPr>
          <a:xfrm>
            <a:off x="7567179" y="2084590"/>
            <a:ext cx="822181" cy="0"/>
          </a:xfrm>
          <a:custGeom>
            <a:avLst/>
            <a:gdLst/>
            <a:ahLst/>
            <a:cxnLst/>
            <a:rect l="l" t="t" r="r" b="b"/>
            <a:pathLst>
              <a:path w="1205865">
                <a:moveTo>
                  <a:pt x="0" y="0"/>
                </a:moveTo>
                <a:lnTo>
                  <a:pt x="12054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5" name="object 195"/>
          <p:cNvSpPr/>
          <p:nvPr/>
        </p:nvSpPr>
        <p:spPr>
          <a:xfrm>
            <a:off x="6144232" y="2174210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6" name="object 196"/>
          <p:cNvSpPr/>
          <p:nvPr/>
        </p:nvSpPr>
        <p:spPr>
          <a:xfrm>
            <a:off x="7567179" y="2263573"/>
            <a:ext cx="822181" cy="0"/>
          </a:xfrm>
          <a:custGeom>
            <a:avLst/>
            <a:gdLst/>
            <a:ahLst/>
            <a:cxnLst/>
            <a:rect l="l" t="t" r="r" b="b"/>
            <a:pathLst>
              <a:path w="1205865">
                <a:moveTo>
                  <a:pt x="0" y="0"/>
                </a:moveTo>
                <a:lnTo>
                  <a:pt x="12054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7" name="object 197"/>
          <p:cNvSpPr/>
          <p:nvPr/>
        </p:nvSpPr>
        <p:spPr>
          <a:xfrm>
            <a:off x="6144232" y="2352935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8" name="object 198"/>
          <p:cNvSpPr/>
          <p:nvPr/>
        </p:nvSpPr>
        <p:spPr>
          <a:xfrm>
            <a:off x="6144232" y="2442296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9" name="object 199"/>
          <p:cNvSpPr/>
          <p:nvPr/>
        </p:nvSpPr>
        <p:spPr>
          <a:xfrm>
            <a:off x="6144232" y="2531658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0" name="object 200"/>
          <p:cNvSpPr/>
          <p:nvPr/>
        </p:nvSpPr>
        <p:spPr>
          <a:xfrm>
            <a:off x="6144232" y="2621020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1" name="object 201"/>
          <p:cNvSpPr/>
          <p:nvPr/>
        </p:nvSpPr>
        <p:spPr>
          <a:xfrm>
            <a:off x="6144232" y="2710382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2" name="object 202"/>
          <p:cNvSpPr/>
          <p:nvPr/>
        </p:nvSpPr>
        <p:spPr>
          <a:xfrm>
            <a:off x="6144232" y="2799744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3" name="object 203"/>
          <p:cNvSpPr/>
          <p:nvPr/>
        </p:nvSpPr>
        <p:spPr>
          <a:xfrm>
            <a:off x="6144232" y="2889105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4" name="object 204"/>
          <p:cNvSpPr/>
          <p:nvPr/>
        </p:nvSpPr>
        <p:spPr>
          <a:xfrm>
            <a:off x="6144232" y="2978468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5" name="object 205"/>
          <p:cNvSpPr/>
          <p:nvPr/>
        </p:nvSpPr>
        <p:spPr>
          <a:xfrm>
            <a:off x="6144232" y="3067829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6" name="object 206"/>
          <p:cNvSpPr/>
          <p:nvPr/>
        </p:nvSpPr>
        <p:spPr>
          <a:xfrm>
            <a:off x="6144232" y="3157190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7" name="object 207"/>
          <p:cNvSpPr/>
          <p:nvPr/>
        </p:nvSpPr>
        <p:spPr>
          <a:xfrm>
            <a:off x="6144232" y="3246552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8" name="object 208"/>
          <p:cNvSpPr/>
          <p:nvPr/>
        </p:nvSpPr>
        <p:spPr>
          <a:xfrm>
            <a:off x="6144232" y="3335915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9" name="object 209"/>
          <p:cNvSpPr/>
          <p:nvPr/>
        </p:nvSpPr>
        <p:spPr>
          <a:xfrm>
            <a:off x="6144232" y="3425277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0" name="object 210"/>
          <p:cNvSpPr/>
          <p:nvPr/>
        </p:nvSpPr>
        <p:spPr>
          <a:xfrm>
            <a:off x="6144232" y="3514638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1" name="object 211"/>
          <p:cNvSpPr/>
          <p:nvPr/>
        </p:nvSpPr>
        <p:spPr>
          <a:xfrm>
            <a:off x="6144232" y="3604173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2" name="object 212"/>
          <p:cNvSpPr/>
          <p:nvPr/>
        </p:nvSpPr>
        <p:spPr>
          <a:xfrm>
            <a:off x="6144232" y="3693535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3" name="object 213"/>
          <p:cNvSpPr/>
          <p:nvPr/>
        </p:nvSpPr>
        <p:spPr>
          <a:xfrm>
            <a:off x="6144232" y="3782897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4" name="object 214"/>
          <p:cNvSpPr/>
          <p:nvPr/>
        </p:nvSpPr>
        <p:spPr>
          <a:xfrm>
            <a:off x="6144232" y="3872259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5" name="object 215"/>
          <p:cNvSpPr/>
          <p:nvPr/>
        </p:nvSpPr>
        <p:spPr>
          <a:xfrm>
            <a:off x="6144232" y="3961621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6" name="object 216"/>
          <p:cNvSpPr/>
          <p:nvPr/>
        </p:nvSpPr>
        <p:spPr>
          <a:xfrm>
            <a:off x="6144232" y="4050982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7" name="object 217"/>
          <p:cNvSpPr/>
          <p:nvPr/>
        </p:nvSpPr>
        <p:spPr>
          <a:xfrm>
            <a:off x="6144232" y="4140343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8" name="object 218"/>
          <p:cNvSpPr/>
          <p:nvPr/>
        </p:nvSpPr>
        <p:spPr>
          <a:xfrm>
            <a:off x="6144232" y="4229706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9" name="object 219"/>
          <p:cNvSpPr/>
          <p:nvPr/>
        </p:nvSpPr>
        <p:spPr>
          <a:xfrm>
            <a:off x="6144232" y="4319068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0" name="object 220"/>
          <p:cNvSpPr/>
          <p:nvPr/>
        </p:nvSpPr>
        <p:spPr>
          <a:xfrm>
            <a:off x="7567179" y="4408429"/>
            <a:ext cx="822181" cy="0"/>
          </a:xfrm>
          <a:custGeom>
            <a:avLst/>
            <a:gdLst/>
            <a:ahLst/>
            <a:cxnLst/>
            <a:rect l="l" t="t" r="r" b="b"/>
            <a:pathLst>
              <a:path w="1205865">
                <a:moveTo>
                  <a:pt x="0" y="0"/>
                </a:moveTo>
                <a:lnTo>
                  <a:pt x="12054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1" name="object 221"/>
          <p:cNvSpPr/>
          <p:nvPr/>
        </p:nvSpPr>
        <p:spPr>
          <a:xfrm>
            <a:off x="6144232" y="4497791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2" name="object 222"/>
          <p:cNvSpPr/>
          <p:nvPr/>
        </p:nvSpPr>
        <p:spPr>
          <a:xfrm>
            <a:off x="7567179" y="4587153"/>
            <a:ext cx="822181" cy="0"/>
          </a:xfrm>
          <a:custGeom>
            <a:avLst/>
            <a:gdLst/>
            <a:ahLst/>
            <a:cxnLst/>
            <a:rect l="l" t="t" r="r" b="b"/>
            <a:pathLst>
              <a:path w="1205865">
                <a:moveTo>
                  <a:pt x="0" y="0"/>
                </a:moveTo>
                <a:lnTo>
                  <a:pt x="1205483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3" name="object 223"/>
          <p:cNvSpPr/>
          <p:nvPr/>
        </p:nvSpPr>
        <p:spPr>
          <a:xfrm>
            <a:off x="6144232" y="4676515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4" name="object 224"/>
          <p:cNvSpPr/>
          <p:nvPr/>
        </p:nvSpPr>
        <p:spPr>
          <a:xfrm>
            <a:off x="7567179" y="4765877"/>
            <a:ext cx="822181" cy="0"/>
          </a:xfrm>
          <a:custGeom>
            <a:avLst/>
            <a:gdLst/>
            <a:ahLst/>
            <a:cxnLst/>
            <a:rect l="l" t="t" r="r" b="b"/>
            <a:pathLst>
              <a:path w="1205865">
                <a:moveTo>
                  <a:pt x="0" y="0"/>
                </a:moveTo>
                <a:lnTo>
                  <a:pt x="12054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5" name="object 225"/>
          <p:cNvSpPr/>
          <p:nvPr/>
        </p:nvSpPr>
        <p:spPr>
          <a:xfrm>
            <a:off x="6144232" y="4855238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6" name="object 226"/>
          <p:cNvSpPr/>
          <p:nvPr/>
        </p:nvSpPr>
        <p:spPr>
          <a:xfrm>
            <a:off x="7567179" y="4944600"/>
            <a:ext cx="822181" cy="0"/>
          </a:xfrm>
          <a:custGeom>
            <a:avLst/>
            <a:gdLst/>
            <a:ahLst/>
            <a:cxnLst/>
            <a:rect l="l" t="t" r="r" b="b"/>
            <a:pathLst>
              <a:path w="1205865">
                <a:moveTo>
                  <a:pt x="0" y="0"/>
                </a:moveTo>
                <a:lnTo>
                  <a:pt x="12054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7" name="object 227"/>
          <p:cNvSpPr/>
          <p:nvPr/>
        </p:nvSpPr>
        <p:spPr>
          <a:xfrm>
            <a:off x="6144232" y="5034222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8" name="object 228"/>
          <p:cNvSpPr/>
          <p:nvPr/>
        </p:nvSpPr>
        <p:spPr>
          <a:xfrm>
            <a:off x="7567179" y="5123584"/>
            <a:ext cx="822181" cy="0"/>
          </a:xfrm>
          <a:custGeom>
            <a:avLst/>
            <a:gdLst/>
            <a:ahLst/>
            <a:cxnLst/>
            <a:rect l="l" t="t" r="r" b="b"/>
            <a:pathLst>
              <a:path w="1205865">
                <a:moveTo>
                  <a:pt x="0" y="0"/>
                </a:moveTo>
                <a:lnTo>
                  <a:pt x="120548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9" name="object 229"/>
          <p:cNvSpPr/>
          <p:nvPr/>
        </p:nvSpPr>
        <p:spPr>
          <a:xfrm>
            <a:off x="6144232" y="5212946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0" name="object 230"/>
          <p:cNvSpPr/>
          <p:nvPr/>
        </p:nvSpPr>
        <p:spPr>
          <a:xfrm>
            <a:off x="7567179" y="5302308"/>
            <a:ext cx="822181" cy="0"/>
          </a:xfrm>
          <a:custGeom>
            <a:avLst/>
            <a:gdLst/>
            <a:ahLst/>
            <a:cxnLst/>
            <a:rect l="l" t="t" r="r" b="b"/>
            <a:pathLst>
              <a:path w="1205865">
                <a:moveTo>
                  <a:pt x="0" y="0"/>
                </a:moveTo>
                <a:lnTo>
                  <a:pt x="1205483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1" name="object 231"/>
          <p:cNvSpPr/>
          <p:nvPr/>
        </p:nvSpPr>
        <p:spPr>
          <a:xfrm>
            <a:off x="6144232" y="5391670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2" name="object 232"/>
          <p:cNvSpPr/>
          <p:nvPr/>
        </p:nvSpPr>
        <p:spPr>
          <a:xfrm>
            <a:off x="7567179" y="5481032"/>
            <a:ext cx="822181" cy="0"/>
          </a:xfrm>
          <a:custGeom>
            <a:avLst/>
            <a:gdLst/>
            <a:ahLst/>
            <a:cxnLst/>
            <a:rect l="l" t="t" r="r" b="b"/>
            <a:pathLst>
              <a:path w="1205865">
                <a:moveTo>
                  <a:pt x="0" y="0"/>
                </a:moveTo>
                <a:lnTo>
                  <a:pt x="1205483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3" name="object 233"/>
          <p:cNvSpPr/>
          <p:nvPr/>
        </p:nvSpPr>
        <p:spPr>
          <a:xfrm>
            <a:off x="6144232" y="5570393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4" name="object 234"/>
          <p:cNvSpPr/>
          <p:nvPr/>
        </p:nvSpPr>
        <p:spPr>
          <a:xfrm>
            <a:off x="6144232" y="5749117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5" name="object 235"/>
          <p:cNvSpPr/>
          <p:nvPr/>
        </p:nvSpPr>
        <p:spPr>
          <a:xfrm>
            <a:off x="6144232" y="5838478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6" name="object 236"/>
          <p:cNvSpPr/>
          <p:nvPr/>
        </p:nvSpPr>
        <p:spPr>
          <a:xfrm>
            <a:off x="6144232" y="5927840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7" name="object 237"/>
          <p:cNvSpPr/>
          <p:nvPr/>
        </p:nvSpPr>
        <p:spPr>
          <a:xfrm>
            <a:off x="6144232" y="6017168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8" name="object 238"/>
          <p:cNvSpPr/>
          <p:nvPr/>
        </p:nvSpPr>
        <p:spPr>
          <a:xfrm>
            <a:off x="6144232" y="6106529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9" name="object 239"/>
          <p:cNvSpPr/>
          <p:nvPr/>
        </p:nvSpPr>
        <p:spPr>
          <a:xfrm>
            <a:off x="3794414" y="6195891"/>
            <a:ext cx="4607502" cy="0"/>
          </a:xfrm>
          <a:custGeom>
            <a:avLst/>
            <a:gdLst/>
            <a:ahLst/>
            <a:cxnLst/>
            <a:rect l="l" t="t" r="r" b="b"/>
            <a:pathLst>
              <a:path w="6757670">
                <a:moveTo>
                  <a:pt x="0" y="0"/>
                </a:moveTo>
                <a:lnTo>
                  <a:pt x="6757161" y="0"/>
                </a:lnTo>
              </a:path>
            </a:pathLst>
          </a:custGeom>
          <a:ln w="195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638C0A-1B1D-3087-7FB4-5E04C0D60447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9ABEEA-00BF-726E-6C74-3EA6AA7F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27" y="1966293"/>
            <a:ext cx="1092554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2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CD2F7-F04B-4018-7CDA-D9766093E10E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5B447-4D27-090C-57DD-643F28AB3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896" y="1966293"/>
            <a:ext cx="8058207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45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67BBE-FFCB-037D-867C-BB173D372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7D90EE6-638E-DF69-EEC1-23079BAD67E6}"/>
              </a:ext>
            </a:extLst>
          </p:cNvPr>
          <p:cNvSpPr txBox="1"/>
          <p:nvPr/>
        </p:nvSpPr>
        <p:spPr>
          <a:xfrm>
            <a:off x="4981351" y="143144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2084D66-985B-D3E9-7188-1F7652A9D02B}"/>
              </a:ext>
            </a:extLst>
          </p:cNvPr>
          <p:cNvSpPr txBox="1"/>
          <p:nvPr/>
        </p:nvSpPr>
        <p:spPr>
          <a:xfrm>
            <a:off x="8392085" y="1426001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494F53F-42A3-8896-7E2B-B97B8EA52759}"/>
              </a:ext>
            </a:extLst>
          </p:cNvPr>
          <p:cNvSpPr txBox="1"/>
          <p:nvPr/>
        </p:nvSpPr>
        <p:spPr>
          <a:xfrm>
            <a:off x="2142116" y="1521475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about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4B97D86-8B0C-042E-9B16-466CB0DCAB65}"/>
              </a:ext>
            </a:extLst>
          </p:cNvPr>
          <p:cNvSpPr txBox="1"/>
          <p:nvPr/>
        </p:nvSpPr>
        <p:spPr>
          <a:xfrm>
            <a:off x="4981351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A6CD8F3-3D95-C5F0-E10C-01AB85164874}"/>
              </a:ext>
            </a:extLst>
          </p:cNvPr>
          <p:cNvSpPr txBox="1"/>
          <p:nvPr/>
        </p:nvSpPr>
        <p:spPr>
          <a:xfrm>
            <a:off x="5902474" y="1521475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C5B7B102-7CBE-1AF3-8FAC-A5EC88077FDB}"/>
              </a:ext>
            </a:extLst>
          </p:cNvPr>
          <p:cNvSpPr txBox="1"/>
          <p:nvPr/>
        </p:nvSpPr>
        <p:spPr>
          <a:xfrm>
            <a:off x="7750325" y="1521475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796F040-6B30-F58D-118E-41A87AD1CBBA}"/>
              </a:ext>
            </a:extLst>
          </p:cNvPr>
          <p:cNvSpPr txBox="1"/>
          <p:nvPr/>
        </p:nvSpPr>
        <p:spPr>
          <a:xfrm>
            <a:off x="8397465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A795370-48DB-A5E7-22CF-B6D5A845110E}"/>
              </a:ext>
            </a:extLst>
          </p:cNvPr>
          <p:cNvSpPr txBox="1"/>
          <p:nvPr/>
        </p:nvSpPr>
        <p:spPr>
          <a:xfrm>
            <a:off x="5902474" y="1616949"/>
            <a:ext cx="22512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484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Asia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600AABCB-4258-167C-278A-7CB5A40F397D}"/>
              </a:ext>
            </a:extLst>
          </p:cNvPr>
          <p:cNvSpPr txBox="1"/>
          <p:nvPr/>
        </p:nvSpPr>
        <p:spPr>
          <a:xfrm>
            <a:off x="8397465" y="1619708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EEB11A3-39FD-C05D-A445-1AF9AF8F9230}"/>
              </a:ext>
            </a:extLst>
          </p:cNvPr>
          <p:cNvSpPr txBox="1"/>
          <p:nvPr/>
        </p:nvSpPr>
        <p:spPr>
          <a:xfrm>
            <a:off x="2050677" y="1709734"/>
            <a:ext cx="17223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ust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tak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both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813BC86-FCEC-F80C-42A4-44E1B7D2FF89}"/>
              </a:ext>
            </a:extLst>
          </p:cNvPr>
          <p:cNvSpPr txBox="1"/>
          <p:nvPr/>
        </p:nvSpPr>
        <p:spPr>
          <a:xfrm>
            <a:off x="5902475" y="1709734"/>
            <a:ext cx="13531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Scientists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15301600-CB89-F072-CA4D-EB9AFB79223A}"/>
              </a:ext>
            </a:extLst>
          </p:cNvPr>
          <p:cNvSpPr txBox="1"/>
          <p:nvPr/>
        </p:nvSpPr>
        <p:spPr>
          <a:xfrm>
            <a:off x="7802767" y="1709734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9AF742EC-17E0-04B6-4D1A-B14D89729C21}"/>
              </a:ext>
            </a:extLst>
          </p:cNvPr>
          <p:cNvSpPr txBox="1"/>
          <p:nvPr/>
        </p:nvSpPr>
        <p:spPr>
          <a:xfrm>
            <a:off x="8397465" y="1715182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787B5EE3-F3B5-5C21-5DEF-66FF4FB5E3BA}"/>
              </a:ext>
            </a:extLst>
          </p:cNvPr>
          <p:cNvSpPr txBox="1"/>
          <p:nvPr/>
        </p:nvSpPr>
        <p:spPr>
          <a:xfrm>
            <a:off x="2142116" y="1805208"/>
            <a:ext cx="9082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1865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2BAB0E1C-592A-F9B8-5503-78CFE33FD9EE}"/>
              </a:ext>
            </a:extLst>
          </p:cNvPr>
          <p:cNvSpPr txBox="1"/>
          <p:nvPr/>
        </p:nvSpPr>
        <p:spPr>
          <a:xfrm>
            <a:off x="4241427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3981173C-F8C9-99D2-EDC6-BED467BFC8FA}"/>
              </a:ext>
            </a:extLst>
          </p:cNvPr>
          <p:cNvSpPr txBox="1"/>
          <p:nvPr/>
        </p:nvSpPr>
        <p:spPr>
          <a:xfrm>
            <a:off x="5004211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6AA79887-A823-EA60-A82E-CBBC218ED116}"/>
              </a:ext>
            </a:extLst>
          </p:cNvPr>
          <p:cNvSpPr txBox="1"/>
          <p:nvPr/>
        </p:nvSpPr>
        <p:spPr>
          <a:xfrm>
            <a:off x="5902475" y="1805208"/>
            <a:ext cx="22540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092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401E5B08-29FB-EE11-4C5C-851DB84D303F}"/>
              </a:ext>
            </a:extLst>
          </p:cNvPr>
          <p:cNvSpPr txBox="1"/>
          <p:nvPr/>
        </p:nvSpPr>
        <p:spPr>
          <a:xfrm>
            <a:off x="8397465" y="181065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D8CA2ACD-530F-96F6-EEFB-9D9278D9F735}"/>
              </a:ext>
            </a:extLst>
          </p:cNvPr>
          <p:cNvSpPr txBox="1"/>
          <p:nvPr/>
        </p:nvSpPr>
        <p:spPr>
          <a:xfrm>
            <a:off x="2142116" y="1900682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186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5EF2DE39-7936-B330-4D6C-D264C3D16E21}"/>
              </a:ext>
            </a:extLst>
          </p:cNvPr>
          <p:cNvSpPr txBox="1"/>
          <p:nvPr/>
        </p:nvSpPr>
        <p:spPr>
          <a:xfrm>
            <a:off x="5004211" y="1900682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A4EE684E-B3A9-5E23-5942-33AFC562B515}"/>
              </a:ext>
            </a:extLst>
          </p:cNvPr>
          <p:cNvSpPr txBox="1"/>
          <p:nvPr/>
        </p:nvSpPr>
        <p:spPr>
          <a:xfrm>
            <a:off x="5902474" y="1900682"/>
            <a:ext cx="10051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nterpersona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A22C0F42-F65C-4BD5-916E-5C9DBF4A37EB}"/>
              </a:ext>
            </a:extLst>
          </p:cNvPr>
          <p:cNvSpPr txBox="1"/>
          <p:nvPr/>
        </p:nvSpPr>
        <p:spPr>
          <a:xfrm>
            <a:off x="7734188" y="1900682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4016DCE9-A0C8-1318-2FD1-CD8DC8E79D81}"/>
              </a:ext>
            </a:extLst>
          </p:cNvPr>
          <p:cNvSpPr txBox="1"/>
          <p:nvPr/>
        </p:nvSpPr>
        <p:spPr>
          <a:xfrm>
            <a:off x="8397465" y="190613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1BBB3444-3ADC-A1E4-34D7-5687AA27C1C0}"/>
              </a:ext>
            </a:extLst>
          </p:cNvPr>
          <p:cNvSpPr txBox="1"/>
          <p:nvPr/>
        </p:nvSpPr>
        <p:spPr>
          <a:xfrm>
            <a:off x="5902475" y="1996156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edi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2372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E439A551-59B4-1493-EEDB-4DD220D61A45}"/>
              </a:ext>
            </a:extLst>
          </p:cNvPr>
          <p:cNvSpPr txBox="1"/>
          <p:nvPr/>
        </p:nvSpPr>
        <p:spPr>
          <a:xfrm>
            <a:off x="8385361" y="1996156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D9AD0A3-B8FB-35C0-FAA3-31CE66E919D2}"/>
              </a:ext>
            </a:extLst>
          </p:cNvPr>
          <p:cNvSpPr txBox="1"/>
          <p:nvPr/>
        </p:nvSpPr>
        <p:spPr>
          <a:xfrm>
            <a:off x="2050677" y="2091967"/>
            <a:ext cx="2591360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Language,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Phi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osoph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ture (3 cred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ts)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 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02539" defTabSz="806867">
              <a:spcBef>
                <a:spcPts val="62"/>
              </a:spcBef>
              <a:tabLst>
                <a:tab pos="218414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083DB4E-9224-90CB-9C1B-D8A0D2A2A091}"/>
              </a:ext>
            </a:extLst>
          </p:cNvPr>
          <p:cNvSpPr txBox="1"/>
          <p:nvPr/>
        </p:nvSpPr>
        <p:spPr>
          <a:xfrm>
            <a:off x="5902475" y="2091966"/>
            <a:ext cx="10236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22A4D73-2F1D-B342-F1B2-9AE0AEC2026D}"/>
              </a:ext>
            </a:extLst>
          </p:cNvPr>
          <p:cNvSpPr txBox="1"/>
          <p:nvPr/>
        </p:nvSpPr>
        <p:spPr>
          <a:xfrm>
            <a:off x="7746291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F14B4AC7-1237-9FBE-02C7-F1F9E184B6A2}"/>
              </a:ext>
            </a:extLst>
          </p:cNvPr>
          <p:cNvSpPr txBox="1"/>
          <p:nvPr/>
        </p:nvSpPr>
        <p:spPr>
          <a:xfrm>
            <a:off x="8397465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C735EC15-C367-9329-6D62-057C054B87D9}"/>
              </a:ext>
            </a:extLst>
          </p:cNvPr>
          <p:cNvSpPr txBox="1"/>
          <p:nvPr/>
        </p:nvSpPr>
        <p:spPr>
          <a:xfrm>
            <a:off x="4981351" y="219288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189BC048-31C0-94DE-DDD3-B45D6A0A7BC3}"/>
              </a:ext>
            </a:extLst>
          </p:cNvPr>
          <p:cNvSpPr txBox="1"/>
          <p:nvPr/>
        </p:nvSpPr>
        <p:spPr>
          <a:xfrm>
            <a:off x="5902475" y="2187440"/>
            <a:ext cx="22714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467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B655849D-89B5-9BA3-C701-B09AEB6A75FB}"/>
              </a:ext>
            </a:extLst>
          </p:cNvPr>
          <p:cNvSpPr txBox="1"/>
          <p:nvPr/>
        </p:nvSpPr>
        <p:spPr>
          <a:xfrm>
            <a:off x="8397465" y="218744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6AC3424D-0713-17E7-82DF-DEBF4EC45A6D}"/>
              </a:ext>
            </a:extLst>
          </p:cNvPr>
          <p:cNvSpPr txBox="1"/>
          <p:nvPr/>
        </p:nvSpPr>
        <p:spPr>
          <a:xfrm>
            <a:off x="2142116" y="2285604"/>
            <a:ext cx="2494429" cy="17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lnSpc>
                <a:spcPts val="679"/>
              </a:lnSpc>
              <a:tabLst>
                <a:tab pos="2099534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Afri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lnSpc>
                <a:spcPts val="679"/>
              </a:lnSpc>
              <a:tabLst>
                <a:tab pos="2105137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Latina/o Pressenc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2EDF7CD4-257D-7C71-C5FA-FBC527F77831}"/>
              </a:ext>
            </a:extLst>
          </p:cNvPr>
          <p:cNvSpPr txBox="1"/>
          <p:nvPr/>
        </p:nvSpPr>
        <p:spPr>
          <a:xfrm>
            <a:off x="4981351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FF2C2A00-034F-D43B-7036-790C132C3503}"/>
              </a:ext>
            </a:extLst>
          </p:cNvPr>
          <p:cNvSpPr txBox="1"/>
          <p:nvPr/>
        </p:nvSpPr>
        <p:spPr>
          <a:xfrm>
            <a:off x="5902475" y="2285604"/>
            <a:ext cx="22663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Educationa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373FABEA-C629-F1F9-9BAD-0DBE65D426D3}"/>
              </a:ext>
            </a:extLst>
          </p:cNvPr>
          <p:cNvSpPr txBox="1"/>
          <p:nvPr/>
        </p:nvSpPr>
        <p:spPr>
          <a:xfrm>
            <a:off x="8397465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FC4C17ED-FAC3-FB8C-4541-F5D9B6FF974F}"/>
              </a:ext>
            </a:extLst>
          </p:cNvPr>
          <p:cNvSpPr txBox="1"/>
          <p:nvPr/>
        </p:nvSpPr>
        <p:spPr>
          <a:xfrm>
            <a:off x="4981351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785278DA-23DA-2677-6542-6644EDA0D81A}"/>
              </a:ext>
            </a:extLst>
          </p:cNvPr>
          <p:cNvSpPr txBox="1"/>
          <p:nvPr/>
        </p:nvSpPr>
        <p:spPr>
          <a:xfrm>
            <a:off x="5902475" y="2370320"/>
            <a:ext cx="1071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esearch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assroo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629680FE-E415-40D8-174E-E8910B46F3E5}"/>
              </a:ext>
            </a:extLst>
          </p:cNvPr>
          <p:cNvSpPr txBox="1"/>
          <p:nvPr/>
        </p:nvSpPr>
        <p:spPr>
          <a:xfrm>
            <a:off x="7775873" y="237032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E6054FC1-74B0-5F24-71E3-3207786E140C}"/>
              </a:ext>
            </a:extLst>
          </p:cNvPr>
          <p:cNvSpPr txBox="1"/>
          <p:nvPr/>
        </p:nvSpPr>
        <p:spPr>
          <a:xfrm>
            <a:off x="8397465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2016A0B0-2B6B-2BF3-CFD9-38F113816A81}"/>
              </a:ext>
            </a:extLst>
          </p:cNvPr>
          <p:cNvSpPr txBox="1"/>
          <p:nvPr/>
        </p:nvSpPr>
        <p:spPr>
          <a:xfrm>
            <a:off x="2142116" y="2468484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(to 1700's)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81CEB34F-8832-CD34-BB12-533BDD9D3738}"/>
              </a:ext>
            </a:extLst>
          </p:cNvPr>
          <p:cNvSpPr txBox="1"/>
          <p:nvPr/>
        </p:nvSpPr>
        <p:spPr>
          <a:xfrm>
            <a:off x="4985386" y="246848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500F37BB-BF6C-B7CE-35BA-FC5DC2D58AE9}"/>
              </a:ext>
            </a:extLst>
          </p:cNvPr>
          <p:cNvSpPr txBox="1"/>
          <p:nvPr/>
        </p:nvSpPr>
        <p:spPr>
          <a:xfrm>
            <a:off x="5902475" y="2468484"/>
            <a:ext cx="2267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252AA456-E81A-2843-68E6-42C48B31B050}"/>
              </a:ext>
            </a:extLst>
          </p:cNvPr>
          <p:cNvSpPr txBox="1"/>
          <p:nvPr/>
        </p:nvSpPr>
        <p:spPr>
          <a:xfrm>
            <a:off x="8397465" y="247393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A9B60755-3C12-EB8E-67D7-95FA09662810}"/>
              </a:ext>
            </a:extLst>
          </p:cNvPr>
          <p:cNvSpPr txBox="1"/>
          <p:nvPr/>
        </p:nvSpPr>
        <p:spPr>
          <a:xfrm>
            <a:off x="2142116" y="2563958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(1700's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E17C6CF6-E0E5-B39A-D06B-1598A49F0511}"/>
              </a:ext>
            </a:extLst>
          </p:cNvPr>
          <p:cNvSpPr txBox="1"/>
          <p:nvPr/>
        </p:nvSpPr>
        <p:spPr>
          <a:xfrm>
            <a:off x="4985386" y="2563958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5D4CEB40-A126-6B5B-F3A1-88ECD9AD45E5}"/>
              </a:ext>
            </a:extLst>
          </p:cNvPr>
          <p:cNvSpPr txBox="1"/>
          <p:nvPr/>
        </p:nvSpPr>
        <p:spPr>
          <a:xfrm>
            <a:off x="5902475" y="2563958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4F8BB09-D23E-8807-F09E-9D62CEDEC594}"/>
              </a:ext>
            </a:extLst>
          </p:cNvPr>
          <p:cNvSpPr txBox="1"/>
          <p:nvPr/>
        </p:nvSpPr>
        <p:spPr>
          <a:xfrm>
            <a:off x="7740911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D056E0F-142C-5DDF-61AA-8ACA3B023641}"/>
              </a:ext>
            </a:extLst>
          </p:cNvPr>
          <p:cNvSpPr txBox="1"/>
          <p:nvPr/>
        </p:nvSpPr>
        <p:spPr>
          <a:xfrm>
            <a:off x="8392085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C9D0B787-8184-81E2-16B7-AF1A2F8D1534}"/>
              </a:ext>
            </a:extLst>
          </p:cNvPr>
          <p:cNvSpPr txBox="1"/>
          <p:nvPr/>
        </p:nvSpPr>
        <p:spPr>
          <a:xfrm>
            <a:off x="2142116" y="2659432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Fictio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2E13478-D626-74A8-90BF-46F3017197AB}"/>
              </a:ext>
            </a:extLst>
          </p:cNvPr>
          <p:cNvSpPr txBox="1"/>
          <p:nvPr/>
        </p:nvSpPr>
        <p:spPr>
          <a:xfrm>
            <a:off x="4985386" y="2659432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>
            <a:extLst>
              <a:ext uri="{FF2B5EF4-FFF2-40B4-BE49-F238E27FC236}">
                <a16:creationId xmlns:a16="http://schemas.microsoft.com/office/drawing/2014/main" id="{7A41E4C2-541A-BA0B-CE0E-35F9054F35F1}"/>
              </a:ext>
            </a:extLst>
          </p:cNvPr>
          <p:cNvSpPr txBox="1"/>
          <p:nvPr/>
        </p:nvSpPr>
        <p:spPr>
          <a:xfrm>
            <a:off x="5902475" y="2659432"/>
            <a:ext cx="7070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Leadership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Action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22D66C07-4C8D-F6FF-4283-81C5354DE431}"/>
              </a:ext>
            </a:extLst>
          </p:cNvPr>
          <p:cNvSpPr txBox="1"/>
          <p:nvPr/>
        </p:nvSpPr>
        <p:spPr>
          <a:xfrm>
            <a:off x="7753013" y="2659432"/>
            <a:ext cx="4129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LE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EE0F07B7-4F6A-5781-26AA-8933C853D3E0}"/>
              </a:ext>
            </a:extLst>
          </p:cNvPr>
          <p:cNvSpPr txBox="1"/>
          <p:nvPr/>
        </p:nvSpPr>
        <p:spPr>
          <a:xfrm>
            <a:off x="8397465" y="266488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9EF5195D-44FC-B32E-4EE1-F78F54EE9336}"/>
              </a:ext>
            </a:extLst>
          </p:cNvPr>
          <p:cNvSpPr txBox="1"/>
          <p:nvPr/>
        </p:nvSpPr>
        <p:spPr>
          <a:xfrm>
            <a:off x="2142116" y="275490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2DC0601-FC99-49F7-3EEE-DAB115D5D880}"/>
              </a:ext>
            </a:extLst>
          </p:cNvPr>
          <p:cNvSpPr txBox="1"/>
          <p:nvPr/>
        </p:nvSpPr>
        <p:spPr>
          <a:xfrm>
            <a:off x="4985386" y="2754906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EEF066D9-E6CD-F123-ED7C-9C6FFF4E5496}"/>
              </a:ext>
            </a:extLst>
          </p:cNvPr>
          <p:cNvSpPr txBox="1"/>
          <p:nvPr/>
        </p:nvSpPr>
        <p:spPr>
          <a:xfrm>
            <a:off x="5902474" y="2754906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28CA73AC-F54E-9481-5EEE-48F02C2CAEED}"/>
              </a:ext>
            </a:extLst>
          </p:cNvPr>
          <p:cNvSpPr txBox="1"/>
          <p:nvPr/>
        </p:nvSpPr>
        <p:spPr>
          <a:xfrm>
            <a:off x="7763772" y="2754906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>
            <a:extLst>
              <a:ext uri="{FF2B5EF4-FFF2-40B4-BE49-F238E27FC236}">
                <a16:creationId xmlns:a16="http://schemas.microsoft.com/office/drawing/2014/main" id="{24DD9576-448D-BE0C-8566-24E576104149}"/>
              </a:ext>
            </a:extLst>
          </p:cNvPr>
          <p:cNvSpPr txBox="1"/>
          <p:nvPr/>
        </p:nvSpPr>
        <p:spPr>
          <a:xfrm>
            <a:off x="8397465" y="276035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D546008B-8D19-1367-19D1-EBEE9D440DFD}"/>
              </a:ext>
            </a:extLst>
          </p:cNvPr>
          <p:cNvSpPr txBox="1"/>
          <p:nvPr/>
        </p:nvSpPr>
        <p:spPr>
          <a:xfrm>
            <a:off x="2142116" y="2847691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Poetry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2318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>
            <a:extLst>
              <a:ext uri="{FF2B5EF4-FFF2-40B4-BE49-F238E27FC236}">
                <a16:creationId xmlns:a16="http://schemas.microsoft.com/office/drawing/2014/main" id="{D2EE6DCA-5D0E-90B5-535B-22F9CD777CC1}"/>
              </a:ext>
            </a:extLst>
          </p:cNvPr>
          <p:cNvSpPr txBox="1"/>
          <p:nvPr/>
        </p:nvSpPr>
        <p:spPr>
          <a:xfrm>
            <a:off x="4981351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>
            <a:extLst>
              <a:ext uri="{FF2B5EF4-FFF2-40B4-BE49-F238E27FC236}">
                <a16:creationId xmlns:a16="http://schemas.microsoft.com/office/drawing/2014/main" id="{48B33EBF-152B-919B-97EF-40F759B9CE34}"/>
              </a:ext>
            </a:extLst>
          </p:cNvPr>
          <p:cNvSpPr txBox="1"/>
          <p:nvPr/>
        </p:nvSpPr>
        <p:spPr>
          <a:xfrm>
            <a:off x="5902475" y="2847691"/>
            <a:ext cx="136207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nsid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ut: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opi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>
            <a:extLst>
              <a:ext uri="{FF2B5EF4-FFF2-40B4-BE49-F238E27FC236}">
                <a16:creationId xmlns:a16="http://schemas.microsoft.com/office/drawing/2014/main" id="{2AECFB82-8F5D-902B-AAF8-D54C705BEF6B}"/>
              </a:ext>
            </a:extLst>
          </p:cNvPr>
          <p:cNvSpPr txBox="1"/>
          <p:nvPr/>
        </p:nvSpPr>
        <p:spPr>
          <a:xfrm>
            <a:off x="7763772" y="2847691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>
            <a:extLst>
              <a:ext uri="{FF2B5EF4-FFF2-40B4-BE49-F238E27FC236}">
                <a16:creationId xmlns:a16="http://schemas.microsoft.com/office/drawing/2014/main" id="{489BF0F0-31E3-7C63-D697-BD90AF942511}"/>
              </a:ext>
            </a:extLst>
          </p:cNvPr>
          <p:cNvSpPr txBox="1"/>
          <p:nvPr/>
        </p:nvSpPr>
        <p:spPr>
          <a:xfrm>
            <a:off x="8397465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4BB9FE42-64E7-2402-E142-D06A3F59CA53}"/>
              </a:ext>
            </a:extLst>
          </p:cNvPr>
          <p:cNvSpPr txBox="1"/>
          <p:nvPr/>
        </p:nvSpPr>
        <p:spPr>
          <a:xfrm>
            <a:off x="2142116" y="294047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9F91D09F-6C3C-EF25-81F3-CCA8FBAD649B}"/>
              </a:ext>
            </a:extLst>
          </p:cNvPr>
          <p:cNvSpPr txBox="1"/>
          <p:nvPr/>
        </p:nvSpPr>
        <p:spPr>
          <a:xfrm>
            <a:off x="4981351" y="2945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object 68">
            <a:extLst>
              <a:ext uri="{FF2B5EF4-FFF2-40B4-BE49-F238E27FC236}">
                <a16:creationId xmlns:a16="http://schemas.microsoft.com/office/drawing/2014/main" id="{885A815D-DB15-93F8-CD48-9E4C10D23A99}"/>
              </a:ext>
            </a:extLst>
          </p:cNvPr>
          <p:cNvSpPr txBox="1"/>
          <p:nvPr/>
        </p:nvSpPr>
        <p:spPr>
          <a:xfrm>
            <a:off x="5902475" y="2940476"/>
            <a:ext cx="90263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>
            <a:extLst>
              <a:ext uri="{FF2B5EF4-FFF2-40B4-BE49-F238E27FC236}">
                <a16:creationId xmlns:a16="http://schemas.microsoft.com/office/drawing/2014/main" id="{9C7430D2-2ED4-9FBD-19D2-32482EC43A34}"/>
              </a:ext>
            </a:extLst>
          </p:cNvPr>
          <p:cNvSpPr txBox="1"/>
          <p:nvPr/>
        </p:nvSpPr>
        <p:spPr>
          <a:xfrm>
            <a:off x="7751669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>
            <a:extLst>
              <a:ext uri="{FF2B5EF4-FFF2-40B4-BE49-F238E27FC236}">
                <a16:creationId xmlns:a16="http://schemas.microsoft.com/office/drawing/2014/main" id="{7B761766-87BB-293C-AF1A-6FE43390DC6E}"/>
              </a:ext>
            </a:extLst>
          </p:cNvPr>
          <p:cNvSpPr txBox="1"/>
          <p:nvPr/>
        </p:nvSpPr>
        <p:spPr>
          <a:xfrm>
            <a:off x="8402842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>
            <a:extLst>
              <a:ext uri="{FF2B5EF4-FFF2-40B4-BE49-F238E27FC236}">
                <a16:creationId xmlns:a16="http://schemas.microsoft.com/office/drawing/2014/main" id="{F2002E63-D260-EDC6-D012-141AE3A572C3}"/>
              </a:ext>
            </a:extLst>
          </p:cNvPr>
          <p:cNvSpPr txBox="1"/>
          <p:nvPr/>
        </p:nvSpPr>
        <p:spPr>
          <a:xfrm>
            <a:off x="2142115" y="3035950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5612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>
            <a:extLst>
              <a:ext uri="{FF2B5EF4-FFF2-40B4-BE49-F238E27FC236}">
                <a16:creationId xmlns:a16="http://schemas.microsoft.com/office/drawing/2014/main" id="{2A1DD19D-AE1F-4318-D8B1-A060EDF4F15B}"/>
              </a:ext>
            </a:extLst>
          </p:cNvPr>
          <p:cNvSpPr txBox="1"/>
          <p:nvPr/>
        </p:nvSpPr>
        <p:spPr>
          <a:xfrm>
            <a:off x="4981351" y="304139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73">
            <a:extLst>
              <a:ext uri="{FF2B5EF4-FFF2-40B4-BE49-F238E27FC236}">
                <a16:creationId xmlns:a16="http://schemas.microsoft.com/office/drawing/2014/main" id="{7C20F4BF-C15A-8B9C-9BDC-A54E955F1DF3}"/>
              </a:ext>
            </a:extLst>
          </p:cNvPr>
          <p:cNvSpPr txBox="1"/>
          <p:nvPr/>
        </p:nvSpPr>
        <p:spPr>
          <a:xfrm>
            <a:off x="5902475" y="3035950"/>
            <a:ext cx="8466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4" name="object 74">
            <a:extLst>
              <a:ext uri="{FF2B5EF4-FFF2-40B4-BE49-F238E27FC236}">
                <a16:creationId xmlns:a16="http://schemas.microsoft.com/office/drawing/2014/main" id="{D5C977F5-0C80-32AA-FBE8-5DDAAF436A85}"/>
              </a:ext>
            </a:extLst>
          </p:cNvPr>
          <p:cNvSpPr txBox="1"/>
          <p:nvPr/>
        </p:nvSpPr>
        <p:spPr>
          <a:xfrm>
            <a:off x="7762427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5" name="object 75">
            <a:extLst>
              <a:ext uri="{FF2B5EF4-FFF2-40B4-BE49-F238E27FC236}">
                <a16:creationId xmlns:a16="http://schemas.microsoft.com/office/drawing/2014/main" id="{97074D42-1721-DD8B-3121-42ACC6B25367}"/>
              </a:ext>
            </a:extLst>
          </p:cNvPr>
          <p:cNvSpPr txBox="1"/>
          <p:nvPr/>
        </p:nvSpPr>
        <p:spPr>
          <a:xfrm>
            <a:off x="8413601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6" name="object 76">
            <a:extLst>
              <a:ext uri="{FF2B5EF4-FFF2-40B4-BE49-F238E27FC236}">
                <a16:creationId xmlns:a16="http://schemas.microsoft.com/office/drawing/2014/main" id="{895536B1-D8ED-FC3A-198F-1C5F51B703E8}"/>
              </a:ext>
            </a:extLst>
          </p:cNvPr>
          <p:cNvSpPr txBox="1"/>
          <p:nvPr/>
        </p:nvSpPr>
        <p:spPr>
          <a:xfrm>
            <a:off x="2142116" y="313142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77">
            <a:extLst>
              <a:ext uri="{FF2B5EF4-FFF2-40B4-BE49-F238E27FC236}">
                <a16:creationId xmlns:a16="http://schemas.microsoft.com/office/drawing/2014/main" id="{EA446120-2BB0-D3F3-3022-4D4AC46DA859}"/>
              </a:ext>
            </a:extLst>
          </p:cNvPr>
          <p:cNvSpPr txBox="1"/>
          <p:nvPr/>
        </p:nvSpPr>
        <p:spPr>
          <a:xfrm>
            <a:off x="5004211" y="3131424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8" name="object 78">
            <a:extLst>
              <a:ext uri="{FF2B5EF4-FFF2-40B4-BE49-F238E27FC236}">
                <a16:creationId xmlns:a16="http://schemas.microsoft.com/office/drawing/2014/main" id="{CF586D48-BB30-8789-E9C8-F1E0871778B1}"/>
              </a:ext>
            </a:extLst>
          </p:cNvPr>
          <p:cNvSpPr txBox="1"/>
          <p:nvPr/>
        </p:nvSpPr>
        <p:spPr>
          <a:xfrm>
            <a:off x="5902475" y="3131424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79">
            <a:extLst>
              <a:ext uri="{FF2B5EF4-FFF2-40B4-BE49-F238E27FC236}">
                <a16:creationId xmlns:a16="http://schemas.microsoft.com/office/drawing/2014/main" id="{55B7708E-9CE1-8FC5-49A6-D78909F3EEF1}"/>
              </a:ext>
            </a:extLst>
          </p:cNvPr>
          <p:cNvSpPr txBox="1"/>
          <p:nvPr/>
        </p:nvSpPr>
        <p:spPr>
          <a:xfrm>
            <a:off x="7762427" y="3131424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80">
            <a:extLst>
              <a:ext uri="{FF2B5EF4-FFF2-40B4-BE49-F238E27FC236}">
                <a16:creationId xmlns:a16="http://schemas.microsoft.com/office/drawing/2014/main" id="{2FBE8C60-0EE3-6722-05C2-76A0EA438A11}"/>
              </a:ext>
            </a:extLst>
          </p:cNvPr>
          <p:cNvSpPr txBox="1"/>
          <p:nvPr/>
        </p:nvSpPr>
        <p:spPr>
          <a:xfrm>
            <a:off x="8392085" y="3131424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81">
            <a:extLst>
              <a:ext uri="{FF2B5EF4-FFF2-40B4-BE49-F238E27FC236}">
                <a16:creationId xmlns:a16="http://schemas.microsoft.com/office/drawing/2014/main" id="{E5A6477A-0861-44C2-EE8E-8566AF4D910C}"/>
              </a:ext>
            </a:extLst>
          </p:cNvPr>
          <p:cNvSpPr txBox="1"/>
          <p:nvPr/>
        </p:nvSpPr>
        <p:spPr>
          <a:xfrm>
            <a:off x="2142116" y="3226898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82">
            <a:extLst>
              <a:ext uri="{FF2B5EF4-FFF2-40B4-BE49-F238E27FC236}">
                <a16:creationId xmlns:a16="http://schemas.microsoft.com/office/drawing/2014/main" id="{FDB9D758-E94C-7167-AFBD-2A4ABE4D579B}"/>
              </a:ext>
            </a:extLst>
          </p:cNvPr>
          <p:cNvSpPr txBox="1"/>
          <p:nvPr/>
        </p:nvSpPr>
        <p:spPr>
          <a:xfrm>
            <a:off x="5004211" y="322689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83">
            <a:extLst>
              <a:ext uri="{FF2B5EF4-FFF2-40B4-BE49-F238E27FC236}">
                <a16:creationId xmlns:a16="http://schemas.microsoft.com/office/drawing/2014/main" id="{3CBB37F9-54E9-A29A-E0A8-225E10944748}"/>
              </a:ext>
            </a:extLst>
          </p:cNvPr>
          <p:cNvSpPr txBox="1"/>
          <p:nvPr/>
        </p:nvSpPr>
        <p:spPr>
          <a:xfrm>
            <a:off x="2142116" y="3322372"/>
            <a:ext cx="24865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6258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object 84">
            <a:extLst>
              <a:ext uri="{FF2B5EF4-FFF2-40B4-BE49-F238E27FC236}">
                <a16:creationId xmlns:a16="http://schemas.microsoft.com/office/drawing/2014/main" id="{886EAE53-45EC-C094-6B0B-C6B4168F50DB}"/>
              </a:ext>
            </a:extLst>
          </p:cNvPr>
          <p:cNvSpPr txBox="1"/>
          <p:nvPr/>
        </p:nvSpPr>
        <p:spPr>
          <a:xfrm>
            <a:off x="5811034" y="3322372"/>
            <a:ext cx="16259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reativ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rts 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5" name="object 85">
            <a:extLst>
              <a:ext uri="{FF2B5EF4-FFF2-40B4-BE49-F238E27FC236}">
                <a16:creationId xmlns:a16="http://schemas.microsoft.com/office/drawing/2014/main" id="{52E45213-BCD7-8EDB-2329-26213B2B7DC8}"/>
              </a:ext>
            </a:extLst>
          </p:cNvPr>
          <p:cNvSpPr txBox="1"/>
          <p:nvPr/>
        </p:nvSpPr>
        <p:spPr>
          <a:xfrm>
            <a:off x="2142116" y="3417846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osophy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6" name="object 86">
            <a:extLst>
              <a:ext uri="{FF2B5EF4-FFF2-40B4-BE49-F238E27FC236}">
                <a16:creationId xmlns:a16="http://schemas.microsoft.com/office/drawing/2014/main" id="{5DC35B4A-80B7-8745-18CC-40915688E1FE}"/>
              </a:ext>
            </a:extLst>
          </p:cNvPr>
          <p:cNvSpPr txBox="1"/>
          <p:nvPr/>
        </p:nvSpPr>
        <p:spPr>
          <a:xfrm>
            <a:off x="5004211" y="3417846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7" name="object 87">
            <a:extLst>
              <a:ext uri="{FF2B5EF4-FFF2-40B4-BE49-F238E27FC236}">
                <a16:creationId xmlns:a16="http://schemas.microsoft.com/office/drawing/2014/main" id="{E73B07DD-6BEB-3CD8-ABBC-6E1ED2DCCB7C}"/>
              </a:ext>
            </a:extLst>
          </p:cNvPr>
          <p:cNvSpPr txBox="1"/>
          <p:nvPr/>
        </p:nvSpPr>
        <p:spPr>
          <a:xfrm>
            <a:off x="5902474" y="3417846"/>
            <a:ext cx="56029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8" name="object 88">
            <a:extLst>
              <a:ext uri="{FF2B5EF4-FFF2-40B4-BE49-F238E27FC236}">
                <a16:creationId xmlns:a16="http://schemas.microsoft.com/office/drawing/2014/main" id="{83C9CCD0-27FF-0300-4226-787E6B9EE0F1}"/>
              </a:ext>
            </a:extLst>
          </p:cNvPr>
          <p:cNvSpPr txBox="1"/>
          <p:nvPr/>
        </p:nvSpPr>
        <p:spPr>
          <a:xfrm>
            <a:off x="7777219" y="3417846"/>
            <a:ext cx="364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9" name="object 89">
            <a:extLst>
              <a:ext uri="{FF2B5EF4-FFF2-40B4-BE49-F238E27FC236}">
                <a16:creationId xmlns:a16="http://schemas.microsoft.com/office/drawing/2014/main" id="{9481C8E6-1180-E33A-9678-D5C9A6C196D0}"/>
              </a:ext>
            </a:extLst>
          </p:cNvPr>
          <p:cNvSpPr txBox="1"/>
          <p:nvPr/>
        </p:nvSpPr>
        <p:spPr>
          <a:xfrm>
            <a:off x="8404187" y="3417846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0" name="object 90">
            <a:extLst>
              <a:ext uri="{FF2B5EF4-FFF2-40B4-BE49-F238E27FC236}">
                <a16:creationId xmlns:a16="http://schemas.microsoft.com/office/drawing/2014/main" id="{4A1D97F5-9E00-A7F8-6C26-7557B780CD24}"/>
              </a:ext>
            </a:extLst>
          </p:cNvPr>
          <p:cNvSpPr txBox="1"/>
          <p:nvPr/>
        </p:nvSpPr>
        <p:spPr>
          <a:xfrm>
            <a:off x="2142116" y="351354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Ethics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1" name="object 91">
            <a:extLst>
              <a:ext uri="{FF2B5EF4-FFF2-40B4-BE49-F238E27FC236}">
                <a16:creationId xmlns:a16="http://schemas.microsoft.com/office/drawing/2014/main" id="{E2A477BA-E8AB-4727-6B9C-8E78AD405ABB}"/>
              </a:ext>
            </a:extLst>
          </p:cNvPr>
          <p:cNvSpPr txBox="1"/>
          <p:nvPr/>
        </p:nvSpPr>
        <p:spPr>
          <a:xfrm>
            <a:off x="5004211" y="3513544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2" name="object 92">
            <a:extLst>
              <a:ext uri="{FF2B5EF4-FFF2-40B4-BE49-F238E27FC236}">
                <a16:creationId xmlns:a16="http://schemas.microsoft.com/office/drawing/2014/main" id="{46892BCA-D3A4-655E-0AAB-FCF6FFFE2766}"/>
              </a:ext>
            </a:extLst>
          </p:cNvPr>
          <p:cNvSpPr txBox="1"/>
          <p:nvPr/>
        </p:nvSpPr>
        <p:spPr>
          <a:xfrm>
            <a:off x="5902475" y="3513544"/>
            <a:ext cx="15228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(Pre-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3" name="object 93">
            <a:extLst>
              <a:ext uri="{FF2B5EF4-FFF2-40B4-BE49-F238E27FC236}">
                <a16:creationId xmlns:a16="http://schemas.microsoft.com/office/drawing/2014/main" id="{206B035D-F9B3-D977-CEDA-F1F337D810A2}"/>
              </a:ext>
            </a:extLst>
          </p:cNvPr>
          <p:cNvSpPr txBox="1"/>
          <p:nvPr/>
        </p:nvSpPr>
        <p:spPr>
          <a:xfrm>
            <a:off x="7750325" y="3513544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4" name="object 94">
            <a:extLst>
              <a:ext uri="{FF2B5EF4-FFF2-40B4-BE49-F238E27FC236}">
                <a16:creationId xmlns:a16="http://schemas.microsoft.com/office/drawing/2014/main" id="{D844DB79-3D8A-00AA-4576-069819E6FD6C}"/>
              </a:ext>
            </a:extLst>
          </p:cNvPr>
          <p:cNvSpPr txBox="1"/>
          <p:nvPr/>
        </p:nvSpPr>
        <p:spPr>
          <a:xfrm>
            <a:off x="8404187" y="3513544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5" name="object 95">
            <a:extLst>
              <a:ext uri="{FF2B5EF4-FFF2-40B4-BE49-F238E27FC236}">
                <a16:creationId xmlns:a16="http://schemas.microsoft.com/office/drawing/2014/main" id="{FD7493B2-42E2-46C2-DC9A-E02914527804}"/>
              </a:ext>
            </a:extLst>
          </p:cNvPr>
          <p:cNvSpPr txBox="1"/>
          <p:nvPr/>
        </p:nvSpPr>
        <p:spPr>
          <a:xfrm>
            <a:off x="2142116" y="3609019"/>
            <a:ext cx="2449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4548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ous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6" name="object 96">
            <a:extLst>
              <a:ext uri="{FF2B5EF4-FFF2-40B4-BE49-F238E27FC236}">
                <a16:creationId xmlns:a16="http://schemas.microsoft.com/office/drawing/2014/main" id="{D4EB3A98-1A60-6B81-96B7-F866C9F27915}"/>
              </a:ext>
            </a:extLst>
          </p:cNvPr>
          <p:cNvSpPr txBox="1"/>
          <p:nvPr/>
        </p:nvSpPr>
        <p:spPr>
          <a:xfrm>
            <a:off x="4981351" y="361446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7" name="object 97">
            <a:extLst>
              <a:ext uri="{FF2B5EF4-FFF2-40B4-BE49-F238E27FC236}">
                <a16:creationId xmlns:a16="http://schemas.microsoft.com/office/drawing/2014/main" id="{34C9E685-FB23-DB2E-7D62-4E28D38975C7}"/>
              </a:ext>
            </a:extLst>
          </p:cNvPr>
          <p:cNvSpPr txBox="1"/>
          <p:nvPr/>
        </p:nvSpPr>
        <p:spPr>
          <a:xfrm>
            <a:off x="5902475" y="3609019"/>
            <a:ext cx="1748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8" name="object 98">
            <a:extLst>
              <a:ext uri="{FF2B5EF4-FFF2-40B4-BE49-F238E27FC236}">
                <a16:creationId xmlns:a16="http://schemas.microsoft.com/office/drawing/2014/main" id="{8FF73DA2-EF06-8B06-5A72-6D7615D12A1F}"/>
              </a:ext>
            </a:extLst>
          </p:cNvPr>
          <p:cNvSpPr txBox="1"/>
          <p:nvPr/>
        </p:nvSpPr>
        <p:spPr>
          <a:xfrm>
            <a:off x="7750325" y="3609019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9" name="object 99">
            <a:extLst>
              <a:ext uri="{FF2B5EF4-FFF2-40B4-BE49-F238E27FC236}">
                <a16:creationId xmlns:a16="http://schemas.microsoft.com/office/drawing/2014/main" id="{B2E67DFB-5AAB-91BD-4C6F-27155B9169FD}"/>
              </a:ext>
            </a:extLst>
          </p:cNvPr>
          <p:cNvSpPr txBox="1"/>
          <p:nvPr/>
        </p:nvSpPr>
        <p:spPr>
          <a:xfrm>
            <a:off x="8404187" y="3609019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0" name="object 100">
            <a:extLst>
              <a:ext uri="{FF2B5EF4-FFF2-40B4-BE49-F238E27FC236}">
                <a16:creationId xmlns:a16="http://schemas.microsoft.com/office/drawing/2014/main" id="{9ED134BC-0427-417F-9FFD-8A4A6E2F4FD1}"/>
              </a:ext>
            </a:extLst>
          </p:cNvPr>
          <p:cNvSpPr txBox="1"/>
          <p:nvPr/>
        </p:nvSpPr>
        <p:spPr>
          <a:xfrm>
            <a:off x="2142116" y="3704493"/>
            <a:ext cx="25000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Seein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ing: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ersations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1" name="object 101">
            <a:extLst>
              <a:ext uri="{FF2B5EF4-FFF2-40B4-BE49-F238E27FC236}">
                <a16:creationId xmlns:a16="http://schemas.microsoft.com/office/drawing/2014/main" id="{1EE16543-A4CC-2871-CF6A-5F85AEF529D5}"/>
              </a:ext>
            </a:extLst>
          </p:cNvPr>
          <p:cNvSpPr txBox="1"/>
          <p:nvPr/>
        </p:nvSpPr>
        <p:spPr>
          <a:xfrm>
            <a:off x="4981351" y="370994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2" name="object 102">
            <a:extLst>
              <a:ext uri="{FF2B5EF4-FFF2-40B4-BE49-F238E27FC236}">
                <a16:creationId xmlns:a16="http://schemas.microsoft.com/office/drawing/2014/main" id="{C5F45200-C92E-3B04-FDA4-A4284BCA074C}"/>
              </a:ext>
            </a:extLst>
          </p:cNvPr>
          <p:cNvSpPr txBox="1"/>
          <p:nvPr/>
        </p:nvSpPr>
        <p:spPr>
          <a:xfrm>
            <a:off x="5902475" y="3704493"/>
            <a:ext cx="7390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3" name="object 103">
            <a:extLst>
              <a:ext uri="{FF2B5EF4-FFF2-40B4-BE49-F238E27FC236}">
                <a16:creationId xmlns:a16="http://schemas.microsoft.com/office/drawing/2014/main" id="{88B821E3-CED7-3E0C-07B9-13179B848CA5}"/>
              </a:ext>
            </a:extLst>
          </p:cNvPr>
          <p:cNvSpPr txBox="1"/>
          <p:nvPr/>
        </p:nvSpPr>
        <p:spPr>
          <a:xfrm>
            <a:off x="7747635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4" name="object 104">
            <a:extLst>
              <a:ext uri="{FF2B5EF4-FFF2-40B4-BE49-F238E27FC236}">
                <a16:creationId xmlns:a16="http://schemas.microsoft.com/office/drawing/2014/main" id="{AE944F6F-97EF-F82C-5C51-723E8FB91E5B}"/>
              </a:ext>
            </a:extLst>
          </p:cNvPr>
          <p:cNvSpPr txBox="1"/>
          <p:nvPr/>
        </p:nvSpPr>
        <p:spPr>
          <a:xfrm>
            <a:off x="8398809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5" name="object 105">
            <a:extLst>
              <a:ext uri="{FF2B5EF4-FFF2-40B4-BE49-F238E27FC236}">
                <a16:creationId xmlns:a16="http://schemas.microsoft.com/office/drawing/2014/main" id="{A14D9E43-BB56-8B0B-78EE-1C98E36E1DAD}"/>
              </a:ext>
            </a:extLst>
          </p:cNvPr>
          <p:cNvSpPr txBox="1"/>
          <p:nvPr/>
        </p:nvSpPr>
        <p:spPr>
          <a:xfrm>
            <a:off x="2142116" y="3799967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6" name="object 106">
            <a:extLst>
              <a:ext uri="{FF2B5EF4-FFF2-40B4-BE49-F238E27FC236}">
                <a16:creationId xmlns:a16="http://schemas.microsoft.com/office/drawing/2014/main" id="{EFC9854D-B440-72E5-81EE-62F11D58BC78}"/>
              </a:ext>
            </a:extLst>
          </p:cNvPr>
          <p:cNvSpPr txBox="1"/>
          <p:nvPr/>
        </p:nvSpPr>
        <p:spPr>
          <a:xfrm>
            <a:off x="4981351" y="380541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7" name="object 107">
            <a:extLst>
              <a:ext uri="{FF2B5EF4-FFF2-40B4-BE49-F238E27FC236}">
                <a16:creationId xmlns:a16="http://schemas.microsoft.com/office/drawing/2014/main" id="{9371824B-1E9D-2D9A-F00B-7AA53B710731}"/>
              </a:ext>
            </a:extLst>
          </p:cNvPr>
          <p:cNvSpPr txBox="1"/>
          <p:nvPr/>
        </p:nvSpPr>
        <p:spPr>
          <a:xfrm>
            <a:off x="5902475" y="3799967"/>
            <a:ext cx="1126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hicana/o Fin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8" name="object 108">
            <a:extLst>
              <a:ext uri="{FF2B5EF4-FFF2-40B4-BE49-F238E27FC236}">
                <a16:creationId xmlns:a16="http://schemas.microsoft.com/office/drawing/2014/main" id="{F023DCF2-FEC3-16A8-005F-02017F102B05}"/>
              </a:ext>
            </a:extLst>
          </p:cNvPr>
          <p:cNvSpPr txBox="1"/>
          <p:nvPr/>
        </p:nvSpPr>
        <p:spPr>
          <a:xfrm>
            <a:off x="7762427" y="3799967"/>
            <a:ext cx="39388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9" name="object 109">
            <a:extLst>
              <a:ext uri="{FF2B5EF4-FFF2-40B4-BE49-F238E27FC236}">
                <a16:creationId xmlns:a16="http://schemas.microsoft.com/office/drawing/2014/main" id="{5650A45C-BBCF-1D3A-5455-58DD1D691EFE}"/>
              </a:ext>
            </a:extLst>
          </p:cNvPr>
          <p:cNvSpPr txBox="1"/>
          <p:nvPr/>
        </p:nvSpPr>
        <p:spPr>
          <a:xfrm>
            <a:off x="8393430" y="379996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0" name="object 110">
            <a:extLst>
              <a:ext uri="{FF2B5EF4-FFF2-40B4-BE49-F238E27FC236}">
                <a16:creationId xmlns:a16="http://schemas.microsoft.com/office/drawing/2014/main" id="{7E65CDA7-FD28-5567-1B52-ED0ACE5C246E}"/>
              </a:ext>
            </a:extLst>
          </p:cNvPr>
          <p:cNvSpPr txBox="1"/>
          <p:nvPr/>
        </p:nvSpPr>
        <p:spPr>
          <a:xfrm>
            <a:off x="2142116" y="3895441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isms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1" name="object 111">
            <a:extLst>
              <a:ext uri="{FF2B5EF4-FFF2-40B4-BE49-F238E27FC236}">
                <a16:creationId xmlns:a16="http://schemas.microsoft.com/office/drawing/2014/main" id="{11B38903-2E32-25EF-E60D-F8B50274F20E}"/>
              </a:ext>
            </a:extLst>
          </p:cNvPr>
          <p:cNvSpPr txBox="1"/>
          <p:nvPr/>
        </p:nvSpPr>
        <p:spPr>
          <a:xfrm>
            <a:off x="4981351" y="390089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2" name="object 112">
            <a:extLst>
              <a:ext uri="{FF2B5EF4-FFF2-40B4-BE49-F238E27FC236}">
                <a16:creationId xmlns:a16="http://schemas.microsoft.com/office/drawing/2014/main" id="{52B24CA4-46F4-9C2F-85B6-16CD65A0EC82}"/>
              </a:ext>
            </a:extLst>
          </p:cNvPr>
          <p:cNvSpPr txBox="1"/>
          <p:nvPr/>
        </p:nvSpPr>
        <p:spPr>
          <a:xfrm>
            <a:off x="5902475" y="3895441"/>
            <a:ext cx="12085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Picture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3" name="object 113">
            <a:extLst>
              <a:ext uri="{FF2B5EF4-FFF2-40B4-BE49-F238E27FC236}">
                <a16:creationId xmlns:a16="http://schemas.microsoft.com/office/drawing/2014/main" id="{EDD09080-1BAB-2947-6B15-33F4A0898A06}"/>
              </a:ext>
            </a:extLst>
          </p:cNvPr>
          <p:cNvSpPr txBox="1"/>
          <p:nvPr/>
        </p:nvSpPr>
        <p:spPr>
          <a:xfrm>
            <a:off x="7766461" y="3895441"/>
            <a:ext cx="3871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FIL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1390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4" name="object 114">
            <a:extLst>
              <a:ext uri="{FF2B5EF4-FFF2-40B4-BE49-F238E27FC236}">
                <a16:creationId xmlns:a16="http://schemas.microsoft.com/office/drawing/2014/main" id="{7A0F8BE5-E174-88CE-A83C-7D11E31857C5}"/>
              </a:ext>
            </a:extLst>
          </p:cNvPr>
          <p:cNvSpPr txBox="1"/>
          <p:nvPr/>
        </p:nvSpPr>
        <p:spPr>
          <a:xfrm>
            <a:off x="8393430" y="3895441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2366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5" name="object 115">
            <a:extLst>
              <a:ext uri="{FF2B5EF4-FFF2-40B4-BE49-F238E27FC236}">
                <a16:creationId xmlns:a16="http://schemas.microsoft.com/office/drawing/2014/main" id="{426D3E35-611D-9650-5B66-AA065B5E9E1E}"/>
              </a:ext>
            </a:extLst>
          </p:cNvPr>
          <p:cNvSpPr txBox="1"/>
          <p:nvPr/>
        </p:nvSpPr>
        <p:spPr>
          <a:xfrm>
            <a:off x="5902475" y="3990915"/>
            <a:ext cx="9765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6" name="object 116">
            <a:extLst>
              <a:ext uri="{FF2B5EF4-FFF2-40B4-BE49-F238E27FC236}">
                <a16:creationId xmlns:a16="http://schemas.microsoft.com/office/drawing/2014/main" id="{2A1C88F5-87C6-C1B6-13C8-80436198B99D}"/>
              </a:ext>
            </a:extLst>
          </p:cNvPr>
          <p:cNvSpPr txBox="1"/>
          <p:nvPr/>
        </p:nvSpPr>
        <p:spPr>
          <a:xfrm>
            <a:off x="7747636" y="3990915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7" name="object 117">
            <a:extLst>
              <a:ext uri="{FF2B5EF4-FFF2-40B4-BE49-F238E27FC236}">
                <a16:creationId xmlns:a16="http://schemas.microsoft.com/office/drawing/2014/main" id="{03AE0BF5-7597-A67F-280D-768DE0EC2A7E}"/>
              </a:ext>
            </a:extLst>
          </p:cNvPr>
          <p:cNvSpPr txBox="1"/>
          <p:nvPr/>
        </p:nvSpPr>
        <p:spPr>
          <a:xfrm>
            <a:off x="8410911" y="3990915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8" name="object 118">
            <a:extLst>
              <a:ext uri="{FF2B5EF4-FFF2-40B4-BE49-F238E27FC236}">
                <a16:creationId xmlns:a16="http://schemas.microsoft.com/office/drawing/2014/main" id="{5302219B-3442-43AA-8D29-0FCD71C6F9C0}"/>
              </a:ext>
            </a:extLst>
          </p:cNvPr>
          <p:cNvSpPr txBox="1"/>
          <p:nvPr/>
        </p:nvSpPr>
        <p:spPr>
          <a:xfrm>
            <a:off x="2050676" y="4086389"/>
            <a:ext cx="274095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athematic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(Pre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alculu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additional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9" name="object 119">
            <a:extLst>
              <a:ext uri="{FF2B5EF4-FFF2-40B4-BE49-F238E27FC236}">
                <a16:creationId xmlns:a16="http://schemas.microsoft.com/office/drawing/2014/main" id="{C5DA050D-C05A-4160-65AD-839888CAAD22}"/>
              </a:ext>
            </a:extLst>
          </p:cNvPr>
          <p:cNvSpPr txBox="1"/>
          <p:nvPr/>
        </p:nvSpPr>
        <p:spPr>
          <a:xfrm>
            <a:off x="5902474" y="4086389"/>
            <a:ext cx="66114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0" name="object 120">
            <a:extLst>
              <a:ext uri="{FF2B5EF4-FFF2-40B4-BE49-F238E27FC236}">
                <a16:creationId xmlns:a16="http://schemas.microsoft.com/office/drawing/2014/main" id="{8301283F-D1B2-3A54-3BAF-EFC23ABD4F98}"/>
              </a:ext>
            </a:extLst>
          </p:cNvPr>
          <p:cNvSpPr txBox="1"/>
          <p:nvPr/>
        </p:nvSpPr>
        <p:spPr>
          <a:xfrm>
            <a:off x="7747636" y="408638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1" name="object 121">
            <a:extLst>
              <a:ext uri="{FF2B5EF4-FFF2-40B4-BE49-F238E27FC236}">
                <a16:creationId xmlns:a16="http://schemas.microsoft.com/office/drawing/2014/main" id="{AC734F9C-2FF9-5FD1-C865-403C31551A51}"/>
              </a:ext>
            </a:extLst>
          </p:cNvPr>
          <p:cNvSpPr txBox="1"/>
          <p:nvPr/>
        </p:nvSpPr>
        <p:spPr>
          <a:xfrm>
            <a:off x="8410911" y="4086389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2" name="object 122">
            <a:extLst>
              <a:ext uri="{FF2B5EF4-FFF2-40B4-BE49-F238E27FC236}">
                <a16:creationId xmlns:a16="http://schemas.microsoft.com/office/drawing/2014/main" id="{5F58F72C-BD58-41BE-E687-848ED954818D}"/>
              </a:ext>
            </a:extLst>
          </p:cNvPr>
          <p:cNvSpPr txBox="1"/>
          <p:nvPr/>
        </p:nvSpPr>
        <p:spPr>
          <a:xfrm>
            <a:off x="5902475" y="4181863"/>
            <a:ext cx="45159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Ja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ock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3" name="object 123">
            <a:extLst>
              <a:ext uri="{FF2B5EF4-FFF2-40B4-BE49-F238E27FC236}">
                <a16:creationId xmlns:a16="http://schemas.microsoft.com/office/drawing/2014/main" id="{DA6AEF43-4160-6A7D-1512-E65EF375B707}"/>
              </a:ext>
            </a:extLst>
          </p:cNvPr>
          <p:cNvSpPr txBox="1"/>
          <p:nvPr/>
        </p:nvSpPr>
        <p:spPr>
          <a:xfrm>
            <a:off x="7747636" y="4181863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4" name="object 124">
            <a:extLst>
              <a:ext uri="{FF2B5EF4-FFF2-40B4-BE49-F238E27FC236}">
                <a16:creationId xmlns:a16="http://schemas.microsoft.com/office/drawing/2014/main" id="{45DCE543-8403-30B2-B5F3-8150CDB86619}"/>
              </a:ext>
            </a:extLst>
          </p:cNvPr>
          <p:cNvSpPr txBox="1"/>
          <p:nvPr/>
        </p:nvSpPr>
        <p:spPr>
          <a:xfrm>
            <a:off x="8410911" y="4181863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5" name="object 125">
            <a:extLst>
              <a:ext uri="{FF2B5EF4-FFF2-40B4-BE49-F238E27FC236}">
                <a16:creationId xmlns:a16="http://schemas.microsoft.com/office/drawing/2014/main" id="{022D2AFA-4494-6766-568B-4F354B598DFD}"/>
              </a:ext>
            </a:extLst>
          </p:cNvPr>
          <p:cNvSpPr txBox="1"/>
          <p:nvPr/>
        </p:nvSpPr>
        <p:spPr>
          <a:xfrm>
            <a:off x="5902474" y="4277337"/>
            <a:ext cx="78273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heat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6" name="object 126">
            <a:extLst>
              <a:ext uri="{FF2B5EF4-FFF2-40B4-BE49-F238E27FC236}">
                <a16:creationId xmlns:a16="http://schemas.microsoft.com/office/drawing/2014/main" id="{92DD0A0D-3A92-A581-BFC6-933771EF2F24}"/>
              </a:ext>
            </a:extLst>
          </p:cNvPr>
          <p:cNvSpPr txBox="1"/>
          <p:nvPr/>
        </p:nvSpPr>
        <p:spPr>
          <a:xfrm>
            <a:off x="7753014" y="4277337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7" name="object 127">
            <a:extLst>
              <a:ext uri="{FF2B5EF4-FFF2-40B4-BE49-F238E27FC236}">
                <a16:creationId xmlns:a16="http://schemas.microsoft.com/office/drawing/2014/main" id="{166341EF-B70C-0CD6-D513-FBE808F1BB5A}"/>
              </a:ext>
            </a:extLst>
          </p:cNvPr>
          <p:cNvSpPr txBox="1"/>
          <p:nvPr/>
        </p:nvSpPr>
        <p:spPr>
          <a:xfrm>
            <a:off x="8393430" y="427733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8" name="object 128">
            <a:extLst>
              <a:ext uri="{FF2B5EF4-FFF2-40B4-BE49-F238E27FC236}">
                <a16:creationId xmlns:a16="http://schemas.microsoft.com/office/drawing/2014/main" id="{1AA68E33-26E3-C155-981D-E31D49B17F74}"/>
              </a:ext>
            </a:extLst>
          </p:cNvPr>
          <p:cNvSpPr txBox="1"/>
          <p:nvPr/>
        </p:nvSpPr>
        <p:spPr>
          <a:xfrm>
            <a:off x="2142116" y="4372811"/>
            <a:ext cx="3485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9" name="object 129">
            <a:extLst>
              <a:ext uri="{FF2B5EF4-FFF2-40B4-BE49-F238E27FC236}">
                <a16:creationId xmlns:a16="http://schemas.microsoft.com/office/drawing/2014/main" id="{217DF493-7950-D5C8-ADEF-422D3E998373}"/>
              </a:ext>
            </a:extLst>
          </p:cNvPr>
          <p:cNvSpPr txBox="1"/>
          <p:nvPr/>
        </p:nvSpPr>
        <p:spPr>
          <a:xfrm>
            <a:off x="4219912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0" name="object 130">
            <a:extLst>
              <a:ext uri="{FF2B5EF4-FFF2-40B4-BE49-F238E27FC236}">
                <a16:creationId xmlns:a16="http://schemas.microsoft.com/office/drawing/2014/main" id="{114B4DB1-D9E8-4DE2-291B-402863D321A3}"/>
              </a:ext>
            </a:extLst>
          </p:cNvPr>
          <p:cNvSpPr txBox="1"/>
          <p:nvPr/>
        </p:nvSpPr>
        <p:spPr>
          <a:xfrm>
            <a:off x="4981351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2413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1" name="object 131">
            <a:extLst>
              <a:ext uri="{FF2B5EF4-FFF2-40B4-BE49-F238E27FC236}">
                <a16:creationId xmlns:a16="http://schemas.microsoft.com/office/drawing/2014/main" id="{71BCD8F0-B320-8F38-DC30-3010A5B5C720}"/>
              </a:ext>
            </a:extLst>
          </p:cNvPr>
          <p:cNvSpPr txBox="1"/>
          <p:nvPr/>
        </p:nvSpPr>
        <p:spPr>
          <a:xfrm>
            <a:off x="5902475" y="4372811"/>
            <a:ext cx="226863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6353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ture,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2" name="object 132">
            <a:extLst>
              <a:ext uri="{FF2B5EF4-FFF2-40B4-BE49-F238E27FC236}">
                <a16:creationId xmlns:a16="http://schemas.microsoft.com/office/drawing/2014/main" id="{98CFE60E-FD78-50CB-8B52-91CA7B6AF603}"/>
              </a:ext>
            </a:extLst>
          </p:cNvPr>
          <p:cNvSpPr txBox="1"/>
          <p:nvPr/>
        </p:nvSpPr>
        <p:spPr>
          <a:xfrm>
            <a:off x="8375949" y="437281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3" name="object 133">
            <a:extLst>
              <a:ext uri="{FF2B5EF4-FFF2-40B4-BE49-F238E27FC236}">
                <a16:creationId xmlns:a16="http://schemas.microsoft.com/office/drawing/2014/main" id="{63824A34-71DF-A015-A32E-F82A09783491}"/>
              </a:ext>
            </a:extLst>
          </p:cNvPr>
          <p:cNvSpPr txBox="1"/>
          <p:nvPr/>
        </p:nvSpPr>
        <p:spPr>
          <a:xfrm>
            <a:off x="2270886" y="4468286"/>
            <a:ext cx="11323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oos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fo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ng: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4" name="object 134">
            <a:extLst>
              <a:ext uri="{FF2B5EF4-FFF2-40B4-BE49-F238E27FC236}">
                <a16:creationId xmlns:a16="http://schemas.microsoft.com/office/drawing/2014/main" id="{8CF87C89-8774-435A-70A1-355ED3F4ED05}"/>
              </a:ext>
            </a:extLst>
          </p:cNvPr>
          <p:cNvSpPr txBox="1"/>
          <p:nvPr/>
        </p:nvSpPr>
        <p:spPr>
          <a:xfrm>
            <a:off x="2270885" y="456376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5" name="object 135">
            <a:extLst>
              <a:ext uri="{FF2B5EF4-FFF2-40B4-BE49-F238E27FC236}">
                <a16:creationId xmlns:a16="http://schemas.microsoft.com/office/drawing/2014/main" id="{F731F51F-2EC1-ED5A-72FB-D84B67241B3C}"/>
              </a:ext>
            </a:extLst>
          </p:cNvPr>
          <p:cNvSpPr txBox="1"/>
          <p:nvPr/>
        </p:nvSpPr>
        <p:spPr>
          <a:xfrm>
            <a:off x="4219912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6" name="object 136">
            <a:extLst>
              <a:ext uri="{FF2B5EF4-FFF2-40B4-BE49-F238E27FC236}">
                <a16:creationId xmlns:a16="http://schemas.microsoft.com/office/drawing/2014/main" id="{28C6DD28-09DF-98A5-2E8E-4DBE134E9E54}"/>
              </a:ext>
            </a:extLst>
          </p:cNvPr>
          <p:cNvSpPr txBox="1"/>
          <p:nvPr/>
        </p:nvSpPr>
        <p:spPr>
          <a:xfrm>
            <a:off x="4981351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7" name="object 137">
            <a:extLst>
              <a:ext uri="{FF2B5EF4-FFF2-40B4-BE49-F238E27FC236}">
                <a16:creationId xmlns:a16="http://schemas.microsoft.com/office/drawing/2014/main" id="{AC726729-7B9C-660E-0163-86EA3F1AD939}"/>
              </a:ext>
            </a:extLst>
          </p:cNvPr>
          <p:cNvSpPr txBox="1"/>
          <p:nvPr/>
        </p:nvSpPr>
        <p:spPr>
          <a:xfrm>
            <a:off x="5811035" y="4563760"/>
            <a:ext cx="2068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ponent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8" name="object 138">
            <a:extLst>
              <a:ext uri="{FF2B5EF4-FFF2-40B4-BE49-F238E27FC236}">
                <a16:creationId xmlns:a16="http://schemas.microsoft.com/office/drawing/2014/main" id="{976BF021-C9BF-549F-4135-1FCC75D8FBAA}"/>
              </a:ext>
            </a:extLst>
          </p:cNvPr>
          <p:cNvSpPr txBox="1"/>
          <p:nvPr/>
        </p:nvSpPr>
        <p:spPr>
          <a:xfrm>
            <a:off x="2270886" y="4659234"/>
            <a:ext cx="313820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69539" algn="l"/>
                <a:tab pos="27214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Statistical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ethods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248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9" name="object 139">
            <a:extLst>
              <a:ext uri="{FF2B5EF4-FFF2-40B4-BE49-F238E27FC236}">
                <a16:creationId xmlns:a16="http://schemas.microsoft.com/office/drawing/2014/main" id="{0F56FFEF-19E3-8FA3-AA57-E1548E404BD5}"/>
              </a:ext>
            </a:extLst>
          </p:cNvPr>
          <p:cNvSpPr txBox="1"/>
          <p:nvPr/>
        </p:nvSpPr>
        <p:spPr>
          <a:xfrm>
            <a:off x="5902475" y="4659234"/>
            <a:ext cx="1062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0" name="object 140">
            <a:extLst>
              <a:ext uri="{FF2B5EF4-FFF2-40B4-BE49-F238E27FC236}">
                <a16:creationId xmlns:a16="http://schemas.microsoft.com/office/drawing/2014/main" id="{C0249F21-0724-AD54-9B57-C2A64E5BD9B9}"/>
              </a:ext>
            </a:extLst>
          </p:cNvPr>
          <p:cNvSpPr txBox="1"/>
          <p:nvPr/>
        </p:nvSpPr>
        <p:spPr>
          <a:xfrm>
            <a:off x="7748980" y="4659234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1" name="object 141">
            <a:extLst>
              <a:ext uri="{FF2B5EF4-FFF2-40B4-BE49-F238E27FC236}">
                <a16:creationId xmlns:a16="http://schemas.microsoft.com/office/drawing/2014/main" id="{DAFBD6F0-7A1D-167E-8349-F4E9A53110CF}"/>
              </a:ext>
            </a:extLst>
          </p:cNvPr>
          <p:cNvSpPr txBox="1"/>
          <p:nvPr/>
        </p:nvSpPr>
        <p:spPr>
          <a:xfrm>
            <a:off x="8416289" y="4659234"/>
            <a:ext cx="38996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2" name="object 142">
            <a:extLst>
              <a:ext uri="{FF2B5EF4-FFF2-40B4-BE49-F238E27FC236}">
                <a16:creationId xmlns:a16="http://schemas.microsoft.com/office/drawing/2014/main" id="{43C82DDC-D56E-3AF4-D5DB-D693D836CECB}"/>
              </a:ext>
            </a:extLst>
          </p:cNvPr>
          <p:cNvSpPr txBox="1"/>
          <p:nvPr/>
        </p:nvSpPr>
        <p:spPr>
          <a:xfrm>
            <a:off x="5902475" y="4754708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Pub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3" name="object 143">
            <a:extLst>
              <a:ext uri="{FF2B5EF4-FFF2-40B4-BE49-F238E27FC236}">
                <a16:creationId xmlns:a16="http://schemas.microsoft.com/office/drawing/2014/main" id="{7FE7CF72-973E-B8E9-1BB7-2BE965D115C7}"/>
              </a:ext>
            </a:extLst>
          </p:cNvPr>
          <p:cNvSpPr txBox="1"/>
          <p:nvPr/>
        </p:nvSpPr>
        <p:spPr>
          <a:xfrm>
            <a:off x="8401498" y="4754708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4" name="object 144">
            <a:extLst>
              <a:ext uri="{FF2B5EF4-FFF2-40B4-BE49-F238E27FC236}">
                <a16:creationId xmlns:a16="http://schemas.microsoft.com/office/drawing/2014/main" id="{75462940-B24E-FF18-3A70-97AB7833FB72}"/>
              </a:ext>
            </a:extLst>
          </p:cNvPr>
          <p:cNvSpPr txBox="1"/>
          <p:nvPr/>
        </p:nvSpPr>
        <p:spPr>
          <a:xfrm>
            <a:off x="2050677" y="4850182"/>
            <a:ext cx="33679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Life 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(8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sequenc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(varie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degree)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2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"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esignated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5" name="object 145">
            <a:extLst>
              <a:ext uri="{FF2B5EF4-FFF2-40B4-BE49-F238E27FC236}">
                <a16:creationId xmlns:a16="http://schemas.microsoft.com/office/drawing/2014/main" id="{79C5C8D6-7D6B-8040-B723-6B74A2EFAA83}"/>
              </a:ext>
            </a:extLst>
          </p:cNvPr>
          <p:cNvSpPr txBox="1"/>
          <p:nvPr/>
        </p:nvSpPr>
        <p:spPr>
          <a:xfrm>
            <a:off x="5902475" y="4850182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ness/Profess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6" name="object 146">
            <a:extLst>
              <a:ext uri="{FF2B5EF4-FFF2-40B4-BE49-F238E27FC236}">
                <a16:creationId xmlns:a16="http://schemas.microsoft.com/office/drawing/2014/main" id="{8A245C21-75CC-ED21-4B5E-7D2F5692EEF8}"/>
              </a:ext>
            </a:extLst>
          </p:cNvPr>
          <p:cNvSpPr txBox="1"/>
          <p:nvPr/>
        </p:nvSpPr>
        <p:spPr>
          <a:xfrm>
            <a:off x="8401498" y="4850182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7" name="object 147">
            <a:extLst>
              <a:ext uri="{FF2B5EF4-FFF2-40B4-BE49-F238E27FC236}">
                <a16:creationId xmlns:a16="http://schemas.microsoft.com/office/drawing/2014/main" id="{C6D58B92-76C2-2790-CFD9-E22EC790ED45}"/>
              </a:ext>
            </a:extLst>
          </p:cNvPr>
          <p:cNvSpPr txBox="1"/>
          <p:nvPr/>
        </p:nvSpPr>
        <p:spPr>
          <a:xfrm>
            <a:off x="2142116" y="4945656"/>
            <a:ext cx="10090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on-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8" name="object 148">
            <a:extLst>
              <a:ext uri="{FF2B5EF4-FFF2-40B4-BE49-F238E27FC236}">
                <a16:creationId xmlns:a16="http://schemas.microsoft.com/office/drawing/2014/main" id="{7CF9B952-4368-C928-CA27-3F6150D11768}"/>
              </a:ext>
            </a:extLst>
          </p:cNvPr>
          <p:cNvSpPr txBox="1"/>
          <p:nvPr/>
        </p:nvSpPr>
        <p:spPr>
          <a:xfrm>
            <a:off x="5902474" y="4945656"/>
            <a:ext cx="9906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ng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9" name="object 149">
            <a:extLst>
              <a:ext uri="{FF2B5EF4-FFF2-40B4-BE49-F238E27FC236}">
                <a16:creationId xmlns:a16="http://schemas.microsoft.com/office/drawing/2014/main" id="{3B0C99E5-0FED-0F81-F041-C6B3BA23A010}"/>
              </a:ext>
            </a:extLst>
          </p:cNvPr>
          <p:cNvSpPr txBox="1"/>
          <p:nvPr/>
        </p:nvSpPr>
        <p:spPr>
          <a:xfrm>
            <a:off x="7802767" y="4945656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0" name="object 150">
            <a:extLst>
              <a:ext uri="{FF2B5EF4-FFF2-40B4-BE49-F238E27FC236}">
                <a16:creationId xmlns:a16="http://schemas.microsoft.com/office/drawing/2014/main" id="{D83EA191-8451-2017-2648-EFF1F9265277}"/>
              </a:ext>
            </a:extLst>
          </p:cNvPr>
          <p:cNvSpPr txBox="1"/>
          <p:nvPr/>
        </p:nvSpPr>
        <p:spPr>
          <a:xfrm>
            <a:off x="8375949" y="494565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1" name="object 151">
            <a:extLst>
              <a:ext uri="{FF2B5EF4-FFF2-40B4-BE49-F238E27FC236}">
                <a16:creationId xmlns:a16="http://schemas.microsoft.com/office/drawing/2014/main" id="{E113EEAB-775D-6AF2-3F95-AF7C4A984140}"/>
              </a:ext>
            </a:extLst>
          </p:cNvPr>
          <p:cNvSpPr txBox="1"/>
          <p:nvPr/>
        </p:nvSpPr>
        <p:spPr>
          <a:xfrm>
            <a:off x="2249424" y="5041466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2" name="object 152">
            <a:extLst>
              <a:ext uri="{FF2B5EF4-FFF2-40B4-BE49-F238E27FC236}">
                <a16:creationId xmlns:a16="http://schemas.microsoft.com/office/drawing/2014/main" id="{1AEFFDCA-FC31-CC6F-87E1-C459DE3A9432}"/>
              </a:ext>
            </a:extLst>
          </p:cNvPr>
          <p:cNvSpPr txBox="1"/>
          <p:nvPr/>
        </p:nvSpPr>
        <p:spPr>
          <a:xfrm>
            <a:off x="4891255" y="5041466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1301-1101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3" name="object 153">
            <a:extLst>
              <a:ext uri="{FF2B5EF4-FFF2-40B4-BE49-F238E27FC236}">
                <a16:creationId xmlns:a16="http://schemas.microsoft.com/office/drawing/2014/main" id="{3BB5F498-F3EC-F1EB-70D0-F86F3103A15B}"/>
              </a:ext>
            </a:extLst>
          </p:cNvPr>
          <p:cNvSpPr txBox="1"/>
          <p:nvPr/>
        </p:nvSpPr>
        <p:spPr>
          <a:xfrm>
            <a:off x="5902475" y="5041466"/>
            <a:ext cx="2214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1126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Progra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Sci/En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4" name="object 154">
            <a:extLst>
              <a:ext uri="{FF2B5EF4-FFF2-40B4-BE49-F238E27FC236}">
                <a16:creationId xmlns:a16="http://schemas.microsoft.com/office/drawing/2014/main" id="{40AFDD35-8AAC-525D-4CA6-00C53DCA51B7}"/>
              </a:ext>
            </a:extLst>
          </p:cNvPr>
          <p:cNvSpPr txBox="1"/>
          <p:nvPr/>
        </p:nvSpPr>
        <p:spPr>
          <a:xfrm>
            <a:off x="8397465" y="50414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5" name="object 155">
            <a:extLst>
              <a:ext uri="{FF2B5EF4-FFF2-40B4-BE49-F238E27FC236}">
                <a16:creationId xmlns:a16="http://schemas.microsoft.com/office/drawing/2014/main" id="{E478F8F7-B147-EEA8-CC05-1518C19044EF}"/>
              </a:ext>
            </a:extLst>
          </p:cNvPr>
          <p:cNvSpPr txBox="1"/>
          <p:nvPr/>
        </p:nvSpPr>
        <p:spPr>
          <a:xfrm>
            <a:off x="2249424" y="5136941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6" name="object 156">
            <a:extLst>
              <a:ext uri="{FF2B5EF4-FFF2-40B4-BE49-F238E27FC236}">
                <a16:creationId xmlns:a16="http://schemas.microsoft.com/office/drawing/2014/main" id="{2DDE5B53-B0D8-2924-2A93-176B2B631D70}"/>
              </a:ext>
            </a:extLst>
          </p:cNvPr>
          <p:cNvSpPr txBox="1"/>
          <p:nvPr/>
        </p:nvSpPr>
        <p:spPr>
          <a:xfrm>
            <a:off x="4891255" y="5136941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1302-1102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7" name="object 157">
            <a:extLst>
              <a:ext uri="{FF2B5EF4-FFF2-40B4-BE49-F238E27FC236}">
                <a16:creationId xmlns:a16="http://schemas.microsoft.com/office/drawing/2014/main" id="{263F8F77-ADEA-55E2-6145-6AE23024E7BD}"/>
              </a:ext>
            </a:extLst>
          </p:cNvPr>
          <p:cNvSpPr txBox="1"/>
          <p:nvPr/>
        </p:nvSpPr>
        <p:spPr>
          <a:xfrm>
            <a:off x="5902475" y="5136941"/>
            <a:ext cx="5731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Scientific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8" name="object 158">
            <a:extLst>
              <a:ext uri="{FF2B5EF4-FFF2-40B4-BE49-F238E27FC236}">
                <a16:creationId xmlns:a16="http://schemas.microsoft.com/office/drawing/2014/main" id="{4062D82F-693D-D4D1-0FCA-D8D98C546E8C}"/>
              </a:ext>
            </a:extLst>
          </p:cNvPr>
          <p:cNvSpPr txBox="1"/>
          <p:nvPr/>
        </p:nvSpPr>
        <p:spPr>
          <a:xfrm>
            <a:off x="7792010" y="5136941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9" name="object 159">
            <a:extLst>
              <a:ext uri="{FF2B5EF4-FFF2-40B4-BE49-F238E27FC236}">
                <a16:creationId xmlns:a16="http://schemas.microsoft.com/office/drawing/2014/main" id="{3323B4CA-BA0E-ACF7-3AD3-416568EA5658}"/>
              </a:ext>
            </a:extLst>
          </p:cNvPr>
          <p:cNvSpPr txBox="1"/>
          <p:nvPr/>
        </p:nvSpPr>
        <p:spPr>
          <a:xfrm>
            <a:off x="8375949" y="513694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0" name="object 160">
            <a:extLst>
              <a:ext uri="{FF2B5EF4-FFF2-40B4-BE49-F238E27FC236}">
                <a16:creationId xmlns:a16="http://schemas.microsoft.com/office/drawing/2014/main" id="{62736680-8957-9424-A7A9-121947B2278B}"/>
              </a:ext>
            </a:extLst>
          </p:cNvPr>
          <p:cNvSpPr txBox="1"/>
          <p:nvPr/>
        </p:nvSpPr>
        <p:spPr>
          <a:xfrm>
            <a:off x="2142116" y="5232415"/>
            <a:ext cx="84604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1" name="object 161">
            <a:extLst>
              <a:ext uri="{FF2B5EF4-FFF2-40B4-BE49-F238E27FC236}">
                <a16:creationId xmlns:a16="http://schemas.microsoft.com/office/drawing/2014/main" id="{6EE5370D-0010-579F-5F8B-37A89AFE7ED0}"/>
              </a:ext>
            </a:extLst>
          </p:cNvPr>
          <p:cNvSpPr txBox="1"/>
          <p:nvPr/>
        </p:nvSpPr>
        <p:spPr>
          <a:xfrm>
            <a:off x="5902475" y="5232415"/>
            <a:ext cx="2252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372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inar/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IV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2" name="object 162">
            <a:extLst>
              <a:ext uri="{FF2B5EF4-FFF2-40B4-BE49-F238E27FC236}">
                <a16:creationId xmlns:a16="http://schemas.microsoft.com/office/drawing/2014/main" id="{33A3B4DC-E4DB-7A1B-558C-6923E9E5EE53}"/>
              </a:ext>
            </a:extLst>
          </p:cNvPr>
          <p:cNvSpPr txBox="1"/>
          <p:nvPr/>
        </p:nvSpPr>
        <p:spPr>
          <a:xfrm>
            <a:off x="8400153" y="5232415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3" name="object 163">
            <a:extLst>
              <a:ext uri="{FF2B5EF4-FFF2-40B4-BE49-F238E27FC236}">
                <a16:creationId xmlns:a16="http://schemas.microsoft.com/office/drawing/2014/main" id="{E1423E60-08CC-A1F8-60FF-E9F6D31014F1}"/>
              </a:ext>
            </a:extLst>
          </p:cNvPr>
          <p:cNvSpPr txBox="1"/>
          <p:nvPr/>
        </p:nvSpPr>
        <p:spPr>
          <a:xfrm>
            <a:off x="2249424" y="5327889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echanics)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2320-2120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4" name="object 164">
            <a:extLst>
              <a:ext uri="{FF2B5EF4-FFF2-40B4-BE49-F238E27FC236}">
                <a16:creationId xmlns:a16="http://schemas.microsoft.com/office/drawing/2014/main" id="{D12B1C90-537D-749A-A75E-C5A6039F76EE}"/>
              </a:ext>
            </a:extLst>
          </p:cNvPr>
          <p:cNvSpPr txBox="1"/>
          <p:nvPr/>
        </p:nvSpPr>
        <p:spPr>
          <a:xfrm>
            <a:off x="4891255" y="5327889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2325-2125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5" name="object 165">
            <a:extLst>
              <a:ext uri="{FF2B5EF4-FFF2-40B4-BE49-F238E27FC236}">
                <a16:creationId xmlns:a16="http://schemas.microsoft.com/office/drawing/2014/main" id="{E1275717-DE7D-1E0F-10D8-814AF1EAF403}"/>
              </a:ext>
            </a:extLst>
          </p:cNvPr>
          <p:cNvSpPr txBox="1"/>
          <p:nvPr/>
        </p:nvSpPr>
        <p:spPr>
          <a:xfrm>
            <a:off x="5902475" y="5327889"/>
            <a:ext cx="10656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nno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Leadership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6" name="object 166">
            <a:extLst>
              <a:ext uri="{FF2B5EF4-FFF2-40B4-BE49-F238E27FC236}">
                <a16:creationId xmlns:a16="http://schemas.microsoft.com/office/drawing/2014/main" id="{A28BABA8-0468-BF12-22A7-8185F55F3F06}"/>
              </a:ext>
            </a:extLst>
          </p:cNvPr>
          <p:cNvSpPr txBox="1"/>
          <p:nvPr/>
        </p:nvSpPr>
        <p:spPr>
          <a:xfrm>
            <a:off x="7806802" y="5327889"/>
            <a:ext cx="3064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7" name="object 167">
            <a:extLst>
              <a:ext uri="{FF2B5EF4-FFF2-40B4-BE49-F238E27FC236}">
                <a16:creationId xmlns:a16="http://schemas.microsoft.com/office/drawing/2014/main" id="{070AF370-0460-602D-338C-93217C422985}"/>
              </a:ext>
            </a:extLst>
          </p:cNvPr>
          <p:cNvSpPr txBox="1"/>
          <p:nvPr/>
        </p:nvSpPr>
        <p:spPr>
          <a:xfrm>
            <a:off x="8375949" y="532788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8" name="object 168">
            <a:extLst>
              <a:ext uri="{FF2B5EF4-FFF2-40B4-BE49-F238E27FC236}">
                <a16:creationId xmlns:a16="http://schemas.microsoft.com/office/drawing/2014/main" id="{34405FC0-A7EC-E9F5-021D-75BA148B11F4}"/>
              </a:ext>
            </a:extLst>
          </p:cNvPr>
          <p:cNvSpPr txBox="1"/>
          <p:nvPr/>
        </p:nvSpPr>
        <p:spPr>
          <a:xfrm>
            <a:off x="2249424" y="5428742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ectro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agneti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sm)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2321-2121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9" name="object 169">
            <a:extLst>
              <a:ext uri="{FF2B5EF4-FFF2-40B4-BE49-F238E27FC236}">
                <a16:creationId xmlns:a16="http://schemas.microsoft.com/office/drawing/2014/main" id="{A0339C38-DB47-86CE-D1D9-962A050430F0}"/>
              </a:ext>
            </a:extLst>
          </p:cNvPr>
          <p:cNvSpPr txBox="1"/>
          <p:nvPr/>
        </p:nvSpPr>
        <p:spPr>
          <a:xfrm>
            <a:off x="4891255" y="5428742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2326-2126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0" name="object 170">
            <a:extLst>
              <a:ext uri="{FF2B5EF4-FFF2-40B4-BE49-F238E27FC236}">
                <a16:creationId xmlns:a16="http://schemas.microsoft.com/office/drawing/2014/main" id="{F156AC05-36DF-9B50-DEBD-AD3403555048}"/>
              </a:ext>
            </a:extLst>
          </p:cNvPr>
          <p:cNvSpPr txBox="1"/>
          <p:nvPr/>
        </p:nvSpPr>
        <p:spPr>
          <a:xfrm>
            <a:off x="5902474" y="5428742"/>
            <a:ext cx="107800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1" name="object 171">
            <a:extLst>
              <a:ext uri="{FF2B5EF4-FFF2-40B4-BE49-F238E27FC236}">
                <a16:creationId xmlns:a16="http://schemas.microsoft.com/office/drawing/2014/main" id="{BABD2593-C143-1389-1F87-FEFA8A6E70DC}"/>
              </a:ext>
            </a:extLst>
          </p:cNvPr>
          <p:cNvSpPr txBox="1"/>
          <p:nvPr/>
        </p:nvSpPr>
        <p:spPr>
          <a:xfrm>
            <a:off x="7746291" y="5428742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2" name="object 172">
            <a:extLst>
              <a:ext uri="{FF2B5EF4-FFF2-40B4-BE49-F238E27FC236}">
                <a16:creationId xmlns:a16="http://schemas.microsoft.com/office/drawing/2014/main" id="{B9276926-0725-2A2D-EFB8-43182EF552C0}"/>
              </a:ext>
            </a:extLst>
          </p:cNvPr>
          <p:cNvSpPr txBox="1"/>
          <p:nvPr/>
        </p:nvSpPr>
        <p:spPr>
          <a:xfrm>
            <a:off x="8365191" y="5428742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3" name="object 173">
            <a:extLst>
              <a:ext uri="{FF2B5EF4-FFF2-40B4-BE49-F238E27FC236}">
                <a16:creationId xmlns:a16="http://schemas.microsoft.com/office/drawing/2014/main" id="{86F2D191-F9C6-7C54-802E-C0DBFE3626F3}"/>
              </a:ext>
            </a:extLst>
          </p:cNvPr>
          <p:cNvSpPr txBox="1"/>
          <p:nvPr/>
        </p:nvSpPr>
        <p:spPr>
          <a:xfrm>
            <a:off x="2142116" y="5524216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4" name="object 174">
            <a:extLst>
              <a:ext uri="{FF2B5EF4-FFF2-40B4-BE49-F238E27FC236}">
                <a16:creationId xmlns:a16="http://schemas.microsoft.com/office/drawing/2014/main" id="{C3EDAEE0-BF7B-3280-80D4-B2BA94287D9D}"/>
              </a:ext>
            </a:extLst>
          </p:cNvPr>
          <p:cNvSpPr txBox="1"/>
          <p:nvPr/>
        </p:nvSpPr>
        <p:spPr>
          <a:xfrm>
            <a:off x="5902475" y="5524216"/>
            <a:ext cx="9928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5" name="object 175">
            <a:extLst>
              <a:ext uri="{FF2B5EF4-FFF2-40B4-BE49-F238E27FC236}">
                <a16:creationId xmlns:a16="http://schemas.microsoft.com/office/drawing/2014/main" id="{D4424371-D42B-4D9B-32D6-970E9A8A9A61}"/>
              </a:ext>
            </a:extLst>
          </p:cNvPr>
          <p:cNvSpPr txBox="1"/>
          <p:nvPr/>
        </p:nvSpPr>
        <p:spPr>
          <a:xfrm>
            <a:off x="7746291" y="552421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6" name="object 176">
            <a:extLst>
              <a:ext uri="{FF2B5EF4-FFF2-40B4-BE49-F238E27FC236}">
                <a16:creationId xmlns:a16="http://schemas.microsoft.com/office/drawing/2014/main" id="{647F3CD1-47BF-2739-299E-B31272F88E5A}"/>
              </a:ext>
            </a:extLst>
          </p:cNvPr>
          <p:cNvSpPr txBox="1"/>
          <p:nvPr/>
        </p:nvSpPr>
        <p:spPr>
          <a:xfrm>
            <a:off x="8375949" y="552421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7" name="object 177">
            <a:extLst>
              <a:ext uri="{FF2B5EF4-FFF2-40B4-BE49-F238E27FC236}">
                <a16:creationId xmlns:a16="http://schemas.microsoft.com/office/drawing/2014/main" id="{E7ACA351-B47F-6961-9572-718246E5DAA4}"/>
              </a:ext>
            </a:extLst>
          </p:cNvPr>
          <p:cNvSpPr txBox="1"/>
          <p:nvPr/>
        </p:nvSpPr>
        <p:spPr>
          <a:xfrm>
            <a:off x="2249424" y="5619690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8" name="object 178">
            <a:extLst>
              <a:ext uri="{FF2B5EF4-FFF2-40B4-BE49-F238E27FC236}">
                <a16:creationId xmlns:a16="http://schemas.microsoft.com/office/drawing/2014/main" id="{95290CDF-5FE6-7D93-9507-8AC067D26E5B}"/>
              </a:ext>
            </a:extLst>
          </p:cNvPr>
          <p:cNvSpPr txBox="1"/>
          <p:nvPr/>
        </p:nvSpPr>
        <p:spPr>
          <a:xfrm>
            <a:off x="4982695" y="5619690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9" name="object 179">
            <a:extLst>
              <a:ext uri="{FF2B5EF4-FFF2-40B4-BE49-F238E27FC236}">
                <a16:creationId xmlns:a16="http://schemas.microsoft.com/office/drawing/2014/main" id="{D3704B97-BA2C-9E76-9209-C95793022EF5}"/>
              </a:ext>
            </a:extLst>
          </p:cNvPr>
          <p:cNvSpPr txBox="1"/>
          <p:nvPr/>
        </p:nvSpPr>
        <p:spPr>
          <a:xfrm>
            <a:off x="5902474" y="5619690"/>
            <a:ext cx="9525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ath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0" name="object 180">
            <a:extLst>
              <a:ext uri="{FF2B5EF4-FFF2-40B4-BE49-F238E27FC236}">
                <a16:creationId xmlns:a16="http://schemas.microsoft.com/office/drawing/2014/main" id="{07CAF42D-9F37-68F6-CA59-B374B77E4B9F}"/>
              </a:ext>
            </a:extLst>
          </p:cNvPr>
          <p:cNvSpPr txBox="1"/>
          <p:nvPr/>
        </p:nvSpPr>
        <p:spPr>
          <a:xfrm>
            <a:off x="7792010" y="5619690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1" name="object 181">
            <a:extLst>
              <a:ext uri="{FF2B5EF4-FFF2-40B4-BE49-F238E27FC236}">
                <a16:creationId xmlns:a16="http://schemas.microsoft.com/office/drawing/2014/main" id="{C89499EA-8EB7-563B-0058-D70B6C450BF7}"/>
              </a:ext>
            </a:extLst>
          </p:cNvPr>
          <p:cNvSpPr txBox="1"/>
          <p:nvPr/>
        </p:nvSpPr>
        <p:spPr>
          <a:xfrm>
            <a:off x="8375949" y="5619690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2" name="object 182">
            <a:extLst>
              <a:ext uri="{FF2B5EF4-FFF2-40B4-BE49-F238E27FC236}">
                <a16:creationId xmlns:a16="http://schemas.microsoft.com/office/drawing/2014/main" id="{A3BF1F0E-1746-999B-E101-235F6C37FEF0}"/>
              </a:ext>
            </a:extLst>
          </p:cNvPr>
          <p:cNvSpPr txBox="1"/>
          <p:nvPr/>
        </p:nvSpPr>
        <p:spPr>
          <a:xfrm>
            <a:off x="2249424" y="5715119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3" name="object 183">
            <a:extLst>
              <a:ext uri="{FF2B5EF4-FFF2-40B4-BE49-F238E27FC236}">
                <a16:creationId xmlns:a16="http://schemas.microsoft.com/office/drawing/2014/main" id="{1633F51B-B5D9-86AD-2D2F-220C2416EDA2}"/>
              </a:ext>
            </a:extLst>
          </p:cNvPr>
          <p:cNvSpPr txBox="1"/>
          <p:nvPr/>
        </p:nvSpPr>
        <p:spPr>
          <a:xfrm>
            <a:off x="4982695" y="5715119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4" name="object 184">
            <a:extLst>
              <a:ext uri="{FF2B5EF4-FFF2-40B4-BE49-F238E27FC236}">
                <a16:creationId xmlns:a16="http://schemas.microsoft.com/office/drawing/2014/main" id="{A4DCFBD4-761A-B426-85FA-5C9F98BE3502}"/>
              </a:ext>
            </a:extLst>
          </p:cNvPr>
          <p:cNvSpPr txBox="1"/>
          <p:nvPr/>
        </p:nvSpPr>
        <p:spPr>
          <a:xfrm>
            <a:off x="5902475" y="5715119"/>
            <a:ext cx="11099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mm.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Var.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Across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if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espan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5" name="object 185">
            <a:extLst>
              <a:ext uri="{FF2B5EF4-FFF2-40B4-BE49-F238E27FC236}">
                <a16:creationId xmlns:a16="http://schemas.microsoft.com/office/drawing/2014/main" id="{25A361A2-37B7-6298-3FBE-48C3C3E1EE01}"/>
              </a:ext>
            </a:extLst>
          </p:cNvPr>
          <p:cNvSpPr txBox="1"/>
          <p:nvPr/>
        </p:nvSpPr>
        <p:spPr>
          <a:xfrm>
            <a:off x="7757048" y="5715119"/>
            <a:ext cx="4062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6" name="object 186">
            <a:extLst>
              <a:ext uri="{FF2B5EF4-FFF2-40B4-BE49-F238E27FC236}">
                <a16:creationId xmlns:a16="http://schemas.microsoft.com/office/drawing/2014/main" id="{ADD203E7-CF9A-FD0B-1E20-A24C8231BB64}"/>
              </a:ext>
            </a:extLst>
          </p:cNvPr>
          <p:cNvSpPr txBox="1"/>
          <p:nvPr/>
        </p:nvSpPr>
        <p:spPr>
          <a:xfrm>
            <a:off x="8375949" y="571511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7" name="object 187">
            <a:extLst>
              <a:ext uri="{FF2B5EF4-FFF2-40B4-BE49-F238E27FC236}">
                <a16:creationId xmlns:a16="http://schemas.microsoft.com/office/drawing/2014/main" id="{92235900-F706-7010-80B2-048D51364907}"/>
              </a:ext>
            </a:extLst>
          </p:cNvPr>
          <p:cNvSpPr txBox="1"/>
          <p:nvPr/>
        </p:nvSpPr>
        <p:spPr>
          <a:xfrm>
            <a:off x="2142116" y="5810593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8" name="object 188">
            <a:extLst>
              <a:ext uri="{FF2B5EF4-FFF2-40B4-BE49-F238E27FC236}">
                <a16:creationId xmlns:a16="http://schemas.microsoft.com/office/drawing/2014/main" id="{6713CA22-8004-69DB-AEB7-25A1199A7672}"/>
              </a:ext>
            </a:extLst>
          </p:cNvPr>
          <p:cNvSpPr txBox="1"/>
          <p:nvPr/>
        </p:nvSpPr>
        <p:spPr>
          <a:xfrm>
            <a:off x="2249424" y="5903378"/>
            <a:ext cx="2510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6700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1313/1110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9" name="object 189">
            <a:extLst>
              <a:ext uri="{FF2B5EF4-FFF2-40B4-BE49-F238E27FC236}">
                <a16:creationId xmlns:a16="http://schemas.microsoft.com/office/drawing/2014/main" id="{103EA883-4AE7-5B86-1AF5-439A8288089E}"/>
              </a:ext>
            </a:extLst>
          </p:cNvPr>
          <p:cNvSpPr txBox="1"/>
          <p:nvPr/>
        </p:nvSpPr>
        <p:spPr>
          <a:xfrm>
            <a:off x="4888566" y="5903378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1303/1103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0" name="object 190">
            <a:extLst>
              <a:ext uri="{FF2B5EF4-FFF2-40B4-BE49-F238E27FC236}">
                <a16:creationId xmlns:a16="http://schemas.microsoft.com/office/drawing/2014/main" id="{EC91E8B2-7BDF-C8DF-2A67-61ADDD112EB1}"/>
              </a:ext>
            </a:extLst>
          </p:cNvPr>
          <p:cNvSpPr txBox="1"/>
          <p:nvPr/>
        </p:nvSpPr>
        <p:spPr>
          <a:xfrm>
            <a:off x="2249424" y="6005576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1" name="object 191">
            <a:extLst>
              <a:ext uri="{FF2B5EF4-FFF2-40B4-BE49-F238E27FC236}">
                <a16:creationId xmlns:a16="http://schemas.microsoft.com/office/drawing/2014/main" id="{3930F0F2-1A5D-220A-076F-73D967B4A441}"/>
              </a:ext>
            </a:extLst>
          </p:cNvPr>
          <p:cNvSpPr txBox="1"/>
          <p:nvPr/>
        </p:nvSpPr>
        <p:spPr>
          <a:xfrm>
            <a:off x="4888566" y="6005576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2" name="object 192">
            <a:extLst>
              <a:ext uri="{FF2B5EF4-FFF2-40B4-BE49-F238E27FC236}">
                <a16:creationId xmlns:a16="http://schemas.microsoft.com/office/drawing/2014/main" id="{17205F82-B25E-6888-E794-2D24B7176C27}"/>
              </a:ext>
            </a:extLst>
          </p:cNvPr>
          <p:cNvSpPr txBox="1"/>
          <p:nvPr/>
        </p:nvSpPr>
        <p:spPr>
          <a:xfrm>
            <a:off x="2142116" y="6106429"/>
            <a:ext cx="362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3" name="object 193">
            <a:extLst>
              <a:ext uri="{FF2B5EF4-FFF2-40B4-BE49-F238E27FC236}">
                <a16:creationId xmlns:a16="http://schemas.microsoft.com/office/drawing/2014/main" id="{F60A9B75-13E4-D218-B14D-C37592E10BF8}"/>
              </a:ext>
            </a:extLst>
          </p:cNvPr>
          <p:cNvSpPr txBox="1"/>
          <p:nvPr/>
        </p:nvSpPr>
        <p:spPr>
          <a:xfrm>
            <a:off x="2249424" y="6214006"/>
            <a:ext cx="2493309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1305/1105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1306/1106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4" name="object 194">
            <a:extLst>
              <a:ext uri="{FF2B5EF4-FFF2-40B4-BE49-F238E27FC236}">
                <a16:creationId xmlns:a16="http://schemas.microsoft.com/office/drawing/2014/main" id="{19BE9520-0B50-4E30-B1C4-C0FEFA148A8A}"/>
              </a:ext>
            </a:extLst>
          </p:cNvPr>
          <p:cNvSpPr txBox="1"/>
          <p:nvPr/>
        </p:nvSpPr>
        <p:spPr>
          <a:xfrm>
            <a:off x="4885877" y="6214005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5" name="object 195">
            <a:extLst>
              <a:ext uri="{FF2B5EF4-FFF2-40B4-BE49-F238E27FC236}">
                <a16:creationId xmlns:a16="http://schemas.microsoft.com/office/drawing/2014/main" id="{3D8C1C5B-E0EE-8430-3117-9676BC982B63}"/>
              </a:ext>
            </a:extLst>
          </p:cNvPr>
          <p:cNvSpPr txBox="1"/>
          <p:nvPr/>
        </p:nvSpPr>
        <p:spPr>
          <a:xfrm>
            <a:off x="4885877" y="6309479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1312/1112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6" name="object 196">
            <a:extLst>
              <a:ext uri="{FF2B5EF4-FFF2-40B4-BE49-F238E27FC236}">
                <a16:creationId xmlns:a16="http://schemas.microsoft.com/office/drawing/2014/main" id="{637A60E2-542F-DF31-D65C-E268B4FB4412}"/>
              </a:ext>
            </a:extLst>
          </p:cNvPr>
          <p:cNvSpPr txBox="1"/>
          <p:nvPr/>
        </p:nvSpPr>
        <p:spPr>
          <a:xfrm>
            <a:off x="2142116" y="422354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7" name="object 197">
            <a:extLst>
              <a:ext uri="{FF2B5EF4-FFF2-40B4-BE49-F238E27FC236}">
                <a16:creationId xmlns:a16="http://schemas.microsoft.com/office/drawing/2014/main" id="{FBAAB1A6-69A1-1C88-86A3-FEC818FB54A0}"/>
              </a:ext>
            </a:extLst>
          </p:cNvPr>
          <p:cNvSpPr txBox="1"/>
          <p:nvPr/>
        </p:nvSpPr>
        <p:spPr>
          <a:xfrm>
            <a:off x="4088130" y="4181864"/>
            <a:ext cx="6813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0" algn="ctr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8" name="object 198">
            <a:extLst>
              <a:ext uri="{FF2B5EF4-FFF2-40B4-BE49-F238E27FC236}">
                <a16:creationId xmlns:a16="http://schemas.microsoft.com/office/drawing/2014/main" id="{A5467774-A932-AB7A-E27F-A02FB1F91469}"/>
              </a:ext>
            </a:extLst>
          </p:cNvPr>
          <p:cNvSpPr txBox="1"/>
          <p:nvPr/>
        </p:nvSpPr>
        <p:spPr>
          <a:xfrm>
            <a:off x="4854948" y="4223549"/>
            <a:ext cx="68131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9" name="object 199">
            <a:extLst>
              <a:ext uri="{FF2B5EF4-FFF2-40B4-BE49-F238E27FC236}">
                <a16:creationId xmlns:a16="http://schemas.microsoft.com/office/drawing/2014/main" id="{88C6CDE5-A48B-A9C5-11C7-5672F5E02B07}"/>
              </a:ext>
            </a:extLst>
          </p:cNvPr>
          <p:cNvSpPr/>
          <p:nvPr/>
        </p:nvSpPr>
        <p:spPr>
          <a:xfrm>
            <a:off x="2018851" y="2689"/>
            <a:ext cx="0" cy="196663"/>
          </a:xfrm>
          <a:custGeom>
            <a:avLst/>
            <a:gdLst/>
            <a:ahLst/>
            <a:cxnLst/>
            <a:rect l="l" t="t" r="r" b="b"/>
            <a:pathLst>
              <a:path h="222885">
                <a:moveTo>
                  <a:pt x="0" y="0"/>
                </a:moveTo>
                <a:lnTo>
                  <a:pt x="0" y="222503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object 200">
            <a:extLst>
              <a:ext uri="{FF2B5EF4-FFF2-40B4-BE49-F238E27FC236}">
                <a16:creationId xmlns:a16="http://schemas.microsoft.com/office/drawing/2014/main" id="{B6E13DAA-DD64-92FA-4DFE-69C140293D5F}"/>
              </a:ext>
            </a:extLst>
          </p:cNvPr>
          <p:cNvSpPr/>
          <p:nvPr/>
        </p:nvSpPr>
        <p:spPr>
          <a:xfrm>
            <a:off x="8937139" y="8069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407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object 201">
            <a:extLst>
              <a:ext uri="{FF2B5EF4-FFF2-40B4-BE49-F238E27FC236}">
                <a16:creationId xmlns:a16="http://schemas.microsoft.com/office/drawing/2014/main" id="{98ED4DF8-59EF-1B5F-4A4A-ED8DD723DD52}"/>
              </a:ext>
            </a:extLst>
          </p:cNvPr>
          <p:cNvSpPr/>
          <p:nvPr/>
        </p:nvSpPr>
        <p:spPr>
          <a:xfrm>
            <a:off x="2019524" y="199017"/>
            <a:ext cx="0" cy="160244"/>
          </a:xfrm>
          <a:custGeom>
            <a:avLst/>
            <a:gdLst/>
            <a:ahLst/>
            <a:cxnLst/>
            <a:rect l="l" t="t" r="r" b="b"/>
            <a:pathLst>
              <a:path h="181609">
                <a:moveTo>
                  <a:pt x="0" y="0"/>
                </a:moveTo>
                <a:lnTo>
                  <a:pt x="0" y="181355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>
            <a:extLst>
              <a:ext uri="{FF2B5EF4-FFF2-40B4-BE49-F238E27FC236}">
                <a16:creationId xmlns:a16="http://schemas.microsoft.com/office/drawing/2014/main" id="{818FE0A3-E483-010A-3995-080EADCCDCCA}"/>
              </a:ext>
            </a:extLst>
          </p:cNvPr>
          <p:cNvSpPr/>
          <p:nvPr/>
        </p:nvSpPr>
        <p:spPr>
          <a:xfrm>
            <a:off x="8937811" y="211119"/>
            <a:ext cx="0" cy="147918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0"/>
                </a:moveTo>
                <a:lnTo>
                  <a:pt x="0" y="16764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>
            <a:extLst>
              <a:ext uri="{FF2B5EF4-FFF2-40B4-BE49-F238E27FC236}">
                <a16:creationId xmlns:a16="http://schemas.microsoft.com/office/drawing/2014/main" id="{DBBB9156-A1E1-25F8-FF0E-BF2FE21A4471}"/>
              </a:ext>
            </a:extLst>
          </p:cNvPr>
          <p:cNvSpPr/>
          <p:nvPr/>
        </p:nvSpPr>
        <p:spPr>
          <a:xfrm>
            <a:off x="2021541" y="65756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4">
            <a:extLst>
              <a:ext uri="{FF2B5EF4-FFF2-40B4-BE49-F238E27FC236}">
                <a16:creationId xmlns:a16="http://schemas.microsoft.com/office/drawing/2014/main" id="{61AD94AF-D677-2264-279A-4E98D652412D}"/>
              </a:ext>
            </a:extLst>
          </p:cNvPr>
          <p:cNvSpPr/>
          <p:nvPr/>
        </p:nvSpPr>
        <p:spPr>
          <a:xfrm>
            <a:off x="2021541" y="75325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>
            <a:extLst>
              <a:ext uri="{FF2B5EF4-FFF2-40B4-BE49-F238E27FC236}">
                <a16:creationId xmlns:a16="http://schemas.microsoft.com/office/drawing/2014/main" id="{C3A4D6EA-310D-851B-6557-6C70AC2DC143}"/>
              </a:ext>
            </a:extLst>
          </p:cNvPr>
          <p:cNvSpPr/>
          <p:nvPr/>
        </p:nvSpPr>
        <p:spPr>
          <a:xfrm>
            <a:off x="2021541" y="850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>
            <a:extLst>
              <a:ext uri="{FF2B5EF4-FFF2-40B4-BE49-F238E27FC236}">
                <a16:creationId xmlns:a16="http://schemas.microsoft.com/office/drawing/2014/main" id="{1ED41CB2-D57D-3A99-5074-81DFB2D4BB43}"/>
              </a:ext>
            </a:extLst>
          </p:cNvPr>
          <p:cNvSpPr/>
          <p:nvPr/>
        </p:nvSpPr>
        <p:spPr>
          <a:xfrm>
            <a:off x="5781900" y="850078"/>
            <a:ext cx="110378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967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>
            <a:extLst>
              <a:ext uri="{FF2B5EF4-FFF2-40B4-BE49-F238E27FC236}">
                <a16:creationId xmlns:a16="http://schemas.microsoft.com/office/drawing/2014/main" id="{2891C6B5-E2A0-AD6B-4468-1C3E65E60617}"/>
              </a:ext>
            </a:extLst>
          </p:cNvPr>
          <p:cNvSpPr/>
          <p:nvPr/>
        </p:nvSpPr>
        <p:spPr>
          <a:xfrm>
            <a:off x="5897544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>
            <a:extLst>
              <a:ext uri="{FF2B5EF4-FFF2-40B4-BE49-F238E27FC236}">
                <a16:creationId xmlns:a16="http://schemas.microsoft.com/office/drawing/2014/main" id="{0222679D-3A4C-5CF3-49B9-C2F38EE5D794}"/>
              </a:ext>
            </a:extLst>
          </p:cNvPr>
          <p:cNvSpPr/>
          <p:nvPr/>
        </p:nvSpPr>
        <p:spPr>
          <a:xfrm>
            <a:off x="7635127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09">
            <a:extLst>
              <a:ext uri="{FF2B5EF4-FFF2-40B4-BE49-F238E27FC236}">
                <a16:creationId xmlns:a16="http://schemas.microsoft.com/office/drawing/2014/main" id="{C667170F-D5B1-EFE6-68AA-71230C9E6918}"/>
              </a:ext>
            </a:extLst>
          </p:cNvPr>
          <p:cNvSpPr/>
          <p:nvPr/>
        </p:nvSpPr>
        <p:spPr>
          <a:xfrm>
            <a:off x="8274199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>
            <a:extLst>
              <a:ext uri="{FF2B5EF4-FFF2-40B4-BE49-F238E27FC236}">
                <a16:creationId xmlns:a16="http://schemas.microsoft.com/office/drawing/2014/main" id="{231F7E4D-926D-7E3C-7C44-F9653903CCBC}"/>
              </a:ext>
            </a:extLst>
          </p:cNvPr>
          <p:cNvSpPr/>
          <p:nvPr/>
        </p:nvSpPr>
        <p:spPr>
          <a:xfrm>
            <a:off x="8937139" y="358992"/>
            <a:ext cx="0" cy="485775"/>
          </a:xfrm>
          <a:custGeom>
            <a:avLst/>
            <a:gdLst/>
            <a:ahLst/>
            <a:cxnLst/>
            <a:rect l="l" t="t" r="r" b="b"/>
            <a:pathLst>
              <a:path h="550544">
                <a:moveTo>
                  <a:pt x="0" y="0"/>
                </a:moveTo>
                <a:lnTo>
                  <a:pt x="0" y="55046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1">
            <a:extLst>
              <a:ext uri="{FF2B5EF4-FFF2-40B4-BE49-F238E27FC236}">
                <a16:creationId xmlns:a16="http://schemas.microsoft.com/office/drawing/2014/main" id="{654FE03A-3923-827F-59EA-43DB496A0998}"/>
              </a:ext>
            </a:extLst>
          </p:cNvPr>
          <p:cNvSpPr/>
          <p:nvPr/>
        </p:nvSpPr>
        <p:spPr>
          <a:xfrm>
            <a:off x="2021541" y="945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2">
            <a:extLst>
              <a:ext uri="{FF2B5EF4-FFF2-40B4-BE49-F238E27FC236}">
                <a16:creationId xmlns:a16="http://schemas.microsoft.com/office/drawing/2014/main" id="{3FE507E7-807C-83EB-FF3D-5ADB89B857C6}"/>
              </a:ext>
            </a:extLst>
          </p:cNvPr>
          <p:cNvSpPr/>
          <p:nvPr/>
        </p:nvSpPr>
        <p:spPr>
          <a:xfrm>
            <a:off x="5781899" y="945551"/>
            <a:ext cx="1847850" cy="0"/>
          </a:xfrm>
          <a:custGeom>
            <a:avLst/>
            <a:gdLst/>
            <a:ahLst/>
            <a:cxnLst/>
            <a:rect l="l" t="t" r="r" b="b"/>
            <a:pathLst>
              <a:path w="2094229">
                <a:moveTo>
                  <a:pt x="0" y="0"/>
                </a:moveTo>
                <a:lnTo>
                  <a:pt x="209422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3">
            <a:extLst>
              <a:ext uri="{FF2B5EF4-FFF2-40B4-BE49-F238E27FC236}">
                <a16:creationId xmlns:a16="http://schemas.microsoft.com/office/drawing/2014/main" id="{63D34123-906A-47A6-0039-22963D29581C}"/>
              </a:ext>
            </a:extLst>
          </p:cNvPr>
          <p:cNvSpPr/>
          <p:nvPr/>
        </p:nvSpPr>
        <p:spPr>
          <a:xfrm>
            <a:off x="5898216" y="844699"/>
            <a:ext cx="0" cy="103654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" name="object 214">
            <a:extLst>
              <a:ext uri="{FF2B5EF4-FFF2-40B4-BE49-F238E27FC236}">
                <a16:creationId xmlns:a16="http://schemas.microsoft.com/office/drawing/2014/main" id="{7F37E023-6E3C-605B-C59D-F38D04B362FF}"/>
              </a:ext>
            </a:extLst>
          </p:cNvPr>
          <p:cNvSpPr/>
          <p:nvPr/>
        </p:nvSpPr>
        <p:spPr>
          <a:xfrm>
            <a:off x="7635799" y="856802"/>
            <a:ext cx="0" cy="91887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631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215">
            <a:extLst>
              <a:ext uri="{FF2B5EF4-FFF2-40B4-BE49-F238E27FC236}">
                <a16:creationId xmlns:a16="http://schemas.microsoft.com/office/drawing/2014/main" id="{64877EB0-C1BB-BFA2-E7D8-06E5198C651B}"/>
              </a:ext>
            </a:extLst>
          </p:cNvPr>
          <p:cNvSpPr/>
          <p:nvPr/>
        </p:nvSpPr>
        <p:spPr>
          <a:xfrm>
            <a:off x="2021541" y="104102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bject 216">
            <a:extLst>
              <a:ext uri="{FF2B5EF4-FFF2-40B4-BE49-F238E27FC236}">
                <a16:creationId xmlns:a16="http://schemas.microsoft.com/office/drawing/2014/main" id="{51B2E55A-27E0-6DD6-E0DE-6424DEE3E328}"/>
              </a:ext>
            </a:extLst>
          </p:cNvPr>
          <p:cNvSpPr/>
          <p:nvPr/>
        </p:nvSpPr>
        <p:spPr>
          <a:xfrm>
            <a:off x="5781899" y="1041026"/>
            <a:ext cx="3149974" cy="0"/>
          </a:xfrm>
          <a:custGeom>
            <a:avLst/>
            <a:gdLst/>
            <a:ahLst/>
            <a:cxnLst/>
            <a:rect l="l" t="t" r="r" b="b"/>
            <a:pathLst>
              <a:path w="3569970">
                <a:moveTo>
                  <a:pt x="0" y="0"/>
                </a:moveTo>
                <a:lnTo>
                  <a:pt x="3569843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" name="object 217">
            <a:extLst>
              <a:ext uri="{FF2B5EF4-FFF2-40B4-BE49-F238E27FC236}">
                <a16:creationId xmlns:a16="http://schemas.microsoft.com/office/drawing/2014/main" id="{E4655E53-7166-13AD-E5F6-12A5B105288E}"/>
              </a:ext>
            </a:extLst>
          </p:cNvPr>
          <p:cNvSpPr/>
          <p:nvPr/>
        </p:nvSpPr>
        <p:spPr>
          <a:xfrm>
            <a:off x="8274872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object 218">
            <a:extLst>
              <a:ext uri="{FF2B5EF4-FFF2-40B4-BE49-F238E27FC236}">
                <a16:creationId xmlns:a16="http://schemas.microsoft.com/office/drawing/2014/main" id="{EE45683F-C314-A6D9-B1D2-294696F10DDD}"/>
              </a:ext>
            </a:extLst>
          </p:cNvPr>
          <p:cNvSpPr/>
          <p:nvPr/>
        </p:nvSpPr>
        <p:spPr>
          <a:xfrm>
            <a:off x="8937811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" name="object 219">
            <a:extLst>
              <a:ext uri="{FF2B5EF4-FFF2-40B4-BE49-F238E27FC236}">
                <a16:creationId xmlns:a16="http://schemas.microsoft.com/office/drawing/2014/main" id="{F2C3FA4B-8E99-685F-9D98-7423740AF524}"/>
              </a:ext>
            </a:extLst>
          </p:cNvPr>
          <p:cNvSpPr/>
          <p:nvPr/>
        </p:nvSpPr>
        <p:spPr>
          <a:xfrm>
            <a:off x="2021541" y="11365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" name="object 220">
            <a:extLst>
              <a:ext uri="{FF2B5EF4-FFF2-40B4-BE49-F238E27FC236}">
                <a16:creationId xmlns:a16="http://schemas.microsoft.com/office/drawing/2014/main" id="{324B467E-5588-D60F-C6EB-AA4A7A071A32}"/>
              </a:ext>
            </a:extLst>
          </p:cNvPr>
          <p:cNvSpPr/>
          <p:nvPr/>
        </p:nvSpPr>
        <p:spPr>
          <a:xfrm>
            <a:off x="2021541" y="123197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" name="object 221">
            <a:extLst>
              <a:ext uri="{FF2B5EF4-FFF2-40B4-BE49-F238E27FC236}">
                <a16:creationId xmlns:a16="http://schemas.microsoft.com/office/drawing/2014/main" id="{F3F54517-F761-C4E8-67D5-EEDB2D01101E}"/>
              </a:ext>
            </a:extLst>
          </p:cNvPr>
          <p:cNvSpPr/>
          <p:nvPr/>
        </p:nvSpPr>
        <p:spPr>
          <a:xfrm>
            <a:off x="7635127" y="948242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4">
                <a:moveTo>
                  <a:pt x="0" y="0"/>
                </a:moveTo>
                <a:lnTo>
                  <a:pt x="0" y="21640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" name="object 222">
            <a:extLst>
              <a:ext uri="{FF2B5EF4-FFF2-40B4-BE49-F238E27FC236}">
                <a16:creationId xmlns:a16="http://schemas.microsoft.com/office/drawing/2014/main" id="{E9BD9FB5-46CF-F73E-A67B-B86D6AB5915E}"/>
              </a:ext>
            </a:extLst>
          </p:cNvPr>
          <p:cNvSpPr/>
          <p:nvPr/>
        </p:nvSpPr>
        <p:spPr>
          <a:xfrm>
            <a:off x="2021541" y="132744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bject 223">
            <a:extLst>
              <a:ext uri="{FF2B5EF4-FFF2-40B4-BE49-F238E27FC236}">
                <a16:creationId xmlns:a16="http://schemas.microsoft.com/office/drawing/2014/main" id="{4837BD84-62BF-7229-7E3D-8A37E8C63A54}"/>
              </a:ext>
            </a:extLst>
          </p:cNvPr>
          <p:cNvSpPr/>
          <p:nvPr/>
        </p:nvSpPr>
        <p:spPr>
          <a:xfrm>
            <a:off x="2021541" y="142292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" name="object 224">
            <a:extLst>
              <a:ext uri="{FF2B5EF4-FFF2-40B4-BE49-F238E27FC236}">
                <a16:creationId xmlns:a16="http://schemas.microsoft.com/office/drawing/2014/main" id="{C712060B-6F0B-6EAD-7EE5-34F6138361A9}"/>
              </a:ext>
            </a:extLst>
          </p:cNvPr>
          <p:cNvSpPr/>
          <p:nvPr/>
        </p:nvSpPr>
        <p:spPr>
          <a:xfrm>
            <a:off x="2021541" y="151839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" name="object 225">
            <a:extLst>
              <a:ext uri="{FF2B5EF4-FFF2-40B4-BE49-F238E27FC236}">
                <a16:creationId xmlns:a16="http://schemas.microsoft.com/office/drawing/2014/main" id="{8D46FB9F-BBEB-410C-BE01-056EC26AF997}"/>
              </a:ext>
            </a:extLst>
          </p:cNvPr>
          <p:cNvSpPr/>
          <p:nvPr/>
        </p:nvSpPr>
        <p:spPr>
          <a:xfrm>
            <a:off x="2021541" y="161387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" name="object 226">
            <a:extLst>
              <a:ext uri="{FF2B5EF4-FFF2-40B4-BE49-F238E27FC236}">
                <a16:creationId xmlns:a16="http://schemas.microsoft.com/office/drawing/2014/main" id="{30289F58-AB59-34EC-10D7-CB775ADB93EC}"/>
              </a:ext>
            </a:extLst>
          </p:cNvPr>
          <p:cNvSpPr/>
          <p:nvPr/>
        </p:nvSpPr>
        <p:spPr>
          <a:xfrm>
            <a:off x="2021541" y="170934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" name="object 227">
            <a:extLst>
              <a:ext uri="{FF2B5EF4-FFF2-40B4-BE49-F238E27FC236}">
                <a16:creationId xmlns:a16="http://schemas.microsoft.com/office/drawing/2014/main" id="{0631EF83-0D00-04DA-9BEA-E28B692E4976}"/>
              </a:ext>
            </a:extLst>
          </p:cNvPr>
          <p:cNvSpPr/>
          <p:nvPr/>
        </p:nvSpPr>
        <p:spPr>
          <a:xfrm>
            <a:off x="2021541" y="180213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" name="object 228">
            <a:extLst>
              <a:ext uri="{FF2B5EF4-FFF2-40B4-BE49-F238E27FC236}">
                <a16:creationId xmlns:a16="http://schemas.microsoft.com/office/drawing/2014/main" id="{6E922773-59A1-BE42-06DC-EA33C5196E30}"/>
              </a:ext>
            </a:extLst>
          </p:cNvPr>
          <p:cNvSpPr/>
          <p:nvPr/>
        </p:nvSpPr>
        <p:spPr>
          <a:xfrm>
            <a:off x="2021541" y="189760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" name="object 229">
            <a:extLst>
              <a:ext uri="{FF2B5EF4-FFF2-40B4-BE49-F238E27FC236}">
                <a16:creationId xmlns:a16="http://schemas.microsoft.com/office/drawing/2014/main" id="{6ACC9EB3-5338-1D1B-F3B8-D197AC289A56}"/>
              </a:ext>
            </a:extLst>
          </p:cNvPr>
          <p:cNvSpPr/>
          <p:nvPr/>
        </p:nvSpPr>
        <p:spPr>
          <a:xfrm>
            <a:off x="2021541" y="1993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" name="object 230">
            <a:extLst>
              <a:ext uri="{FF2B5EF4-FFF2-40B4-BE49-F238E27FC236}">
                <a16:creationId xmlns:a16="http://schemas.microsoft.com/office/drawing/2014/main" id="{0C8A0895-4744-D438-C2A7-922EF1302E9F}"/>
              </a:ext>
            </a:extLst>
          </p:cNvPr>
          <p:cNvSpPr/>
          <p:nvPr/>
        </p:nvSpPr>
        <p:spPr>
          <a:xfrm>
            <a:off x="2021541" y="2088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" name="object 231">
            <a:extLst>
              <a:ext uri="{FF2B5EF4-FFF2-40B4-BE49-F238E27FC236}">
                <a16:creationId xmlns:a16="http://schemas.microsoft.com/office/drawing/2014/main" id="{2BE4F20B-EEE4-7429-47D3-B3A67336A907}"/>
              </a:ext>
            </a:extLst>
          </p:cNvPr>
          <p:cNvSpPr/>
          <p:nvPr/>
        </p:nvSpPr>
        <p:spPr>
          <a:xfrm>
            <a:off x="4067063" y="564777"/>
            <a:ext cx="0" cy="1526801"/>
          </a:xfrm>
          <a:custGeom>
            <a:avLst/>
            <a:gdLst/>
            <a:ahLst/>
            <a:cxnLst/>
            <a:rect l="l" t="t" r="r" b="b"/>
            <a:pathLst>
              <a:path h="1730375">
                <a:moveTo>
                  <a:pt x="0" y="0"/>
                </a:moveTo>
                <a:lnTo>
                  <a:pt x="0" y="1729994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" name="object 232">
            <a:extLst>
              <a:ext uri="{FF2B5EF4-FFF2-40B4-BE49-F238E27FC236}">
                <a16:creationId xmlns:a16="http://schemas.microsoft.com/office/drawing/2014/main" id="{9D764BB9-A7A0-4C95-DA7D-8ADC7A25CBF8}"/>
              </a:ext>
            </a:extLst>
          </p:cNvPr>
          <p:cNvSpPr/>
          <p:nvPr/>
        </p:nvSpPr>
        <p:spPr>
          <a:xfrm>
            <a:off x="2021541" y="21843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" name="object 233">
            <a:extLst>
              <a:ext uri="{FF2B5EF4-FFF2-40B4-BE49-F238E27FC236}">
                <a16:creationId xmlns:a16="http://schemas.microsoft.com/office/drawing/2014/main" id="{392DFBD1-0169-4354-4EE6-C6CC934EF297}"/>
              </a:ext>
            </a:extLst>
          </p:cNvPr>
          <p:cNvSpPr/>
          <p:nvPr/>
        </p:nvSpPr>
        <p:spPr>
          <a:xfrm>
            <a:off x="2021541" y="2279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" name="object 234">
            <a:extLst>
              <a:ext uri="{FF2B5EF4-FFF2-40B4-BE49-F238E27FC236}">
                <a16:creationId xmlns:a16="http://schemas.microsoft.com/office/drawing/2014/main" id="{0C089764-01AF-A881-CA4D-5B0C9441AE66}"/>
              </a:ext>
            </a:extLst>
          </p:cNvPr>
          <p:cNvSpPr/>
          <p:nvPr/>
        </p:nvSpPr>
        <p:spPr>
          <a:xfrm>
            <a:off x="2021541" y="23780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" name="object 235">
            <a:extLst>
              <a:ext uri="{FF2B5EF4-FFF2-40B4-BE49-F238E27FC236}">
                <a16:creationId xmlns:a16="http://schemas.microsoft.com/office/drawing/2014/main" id="{E23DABE5-5025-5508-F3DC-AA4DCDD6F91A}"/>
              </a:ext>
            </a:extLst>
          </p:cNvPr>
          <p:cNvSpPr/>
          <p:nvPr/>
        </p:nvSpPr>
        <p:spPr>
          <a:xfrm>
            <a:off x="2021541" y="246271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" name="object 236">
            <a:extLst>
              <a:ext uri="{FF2B5EF4-FFF2-40B4-BE49-F238E27FC236}">
                <a16:creationId xmlns:a16="http://schemas.microsoft.com/office/drawing/2014/main" id="{E563AAB3-4D99-EF34-074F-38E94A749D41}"/>
              </a:ext>
            </a:extLst>
          </p:cNvPr>
          <p:cNvSpPr/>
          <p:nvPr/>
        </p:nvSpPr>
        <p:spPr>
          <a:xfrm>
            <a:off x="2021541" y="25608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bject 237">
            <a:extLst>
              <a:ext uri="{FF2B5EF4-FFF2-40B4-BE49-F238E27FC236}">
                <a16:creationId xmlns:a16="http://schemas.microsoft.com/office/drawing/2014/main" id="{EE8996EF-41E0-AC36-315B-D410F7AEE771}"/>
              </a:ext>
            </a:extLst>
          </p:cNvPr>
          <p:cNvSpPr/>
          <p:nvPr/>
        </p:nvSpPr>
        <p:spPr>
          <a:xfrm>
            <a:off x="2021541" y="265635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" name="object 238">
            <a:extLst>
              <a:ext uri="{FF2B5EF4-FFF2-40B4-BE49-F238E27FC236}">
                <a16:creationId xmlns:a16="http://schemas.microsoft.com/office/drawing/2014/main" id="{05D1C53D-0D4E-11D9-65C2-6F16521CD54A}"/>
              </a:ext>
            </a:extLst>
          </p:cNvPr>
          <p:cNvSpPr/>
          <p:nvPr/>
        </p:nvSpPr>
        <p:spPr>
          <a:xfrm>
            <a:off x="2021541" y="27518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" name="object 239">
            <a:extLst>
              <a:ext uri="{FF2B5EF4-FFF2-40B4-BE49-F238E27FC236}">
                <a16:creationId xmlns:a16="http://schemas.microsoft.com/office/drawing/2014/main" id="{CD6D2A14-E03D-9B15-46BE-6FA734072237}"/>
              </a:ext>
            </a:extLst>
          </p:cNvPr>
          <p:cNvSpPr/>
          <p:nvPr/>
        </p:nvSpPr>
        <p:spPr>
          <a:xfrm>
            <a:off x="2021541" y="284730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" name="object 240">
            <a:extLst>
              <a:ext uri="{FF2B5EF4-FFF2-40B4-BE49-F238E27FC236}">
                <a16:creationId xmlns:a16="http://schemas.microsoft.com/office/drawing/2014/main" id="{9309A485-F7E1-98AF-962F-763C2F02AD35}"/>
              </a:ext>
            </a:extLst>
          </p:cNvPr>
          <p:cNvSpPr/>
          <p:nvPr/>
        </p:nvSpPr>
        <p:spPr>
          <a:xfrm>
            <a:off x="2021541" y="2940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" name="object 241">
            <a:extLst>
              <a:ext uri="{FF2B5EF4-FFF2-40B4-BE49-F238E27FC236}">
                <a16:creationId xmlns:a16="http://schemas.microsoft.com/office/drawing/2014/main" id="{F50F3D98-C302-BBCC-4511-21B12DEE75F2}"/>
              </a:ext>
            </a:extLst>
          </p:cNvPr>
          <p:cNvSpPr/>
          <p:nvPr/>
        </p:nvSpPr>
        <p:spPr>
          <a:xfrm>
            <a:off x="2021541" y="303287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" name="object 242">
            <a:extLst>
              <a:ext uri="{FF2B5EF4-FFF2-40B4-BE49-F238E27FC236}">
                <a16:creationId xmlns:a16="http://schemas.microsoft.com/office/drawing/2014/main" id="{4056C342-CD70-38BD-7B94-7C02C25967F6}"/>
              </a:ext>
            </a:extLst>
          </p:cNvPr>
          <p:cNvSpPr/>
          <p:nvPr/>
        </p:nvSpPr>
        <p:spPr>
          <a:xfrm>
            <a:off x="2021541" y="312834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object 243">
            <a:extLst>
              <a:ext uri="{FF2B5EF4-FFF2-40B4-BE49-F238E27FC236}">
                <a16:creationId xmlns:a16="http://schemas.microsoft.com/office/drawing/2014/main" id="{84D48F34-0C9C-92AB-72B0-DA9423B2C5A5}"/>
              </a:ext>
            </a:extLst>
          </p:cNvPr>
          <p:cNvSpPr/>
          <p:nvPr/>
        </p:nvSpPr>
        <p:spPr>
          <a:xfrm>
            <a:off x="2021541" y="322382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bject 244">
            <a:extLst>
              <a:ext uri="{FF2B5EF4-FFF2-40B4-BE49-F238E27FC236}">
                <a16:creationId xmlns:a16="http://schemas.microsoft.com/office/drawing/2014/main" id="{8F117CE9-48E7-01BC-E2CA-848440C27855}"/>
              </a:ext>
            </a:extLst>
          </p:cNvPr>
          <p:cNvSpPr/>
          <p:nvPr/>
        </p:nvSpPr>
        <p:spPr>
          <a:xfrm>
            <a:off x="2021541" y="331929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bject 245">
            <a:extLst>
              <a:ext uri="{FF2B5EF4-FFF2-40B4-BE49-F238E27FC236}">
                <a16:creationId xmlns:a16="http://schemas.microsoft.com/office/drawing/2014/main" id="{709AEABC-C54D-252D-2D36-5D186B05E85D}"/>
              </a:ext>
            </a:extLst>
          </p:cNvPr>
          <p:cNvSpPr/>
          <p:nvPr/>
        </p:nvSpPr>
        <p:spPr>
          <a:xfrm>
            <a:off x="2021541" y="341476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" name="object 246">
            <a:extLst>
              <a:ext uri="{FF2B5EF4-FFF2-40B4-BE49-F238E27FC236}">
                <a16:creationId xmlns:a16="http://schemas.microsoft.com/office/drawing/2014/main" id="{A0FEFDEB-5631-B36F-E001-F7E250A9FE5B}"/>
              </a:ext>
            </a:extLst>
          </p:cNvPr>
          <p:cNvSpPr/>
          <p:nvPr/>
        </p:nvSpPr>
        <p:spPr>
          <a:xfrm>
            <a:off x="2021541" y="351024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" name="object 247">
            <a:extLst>
              <a:ext uri="{FF2B5EF4-FFF2-40B4-BE49-F238E27FC236}">
                <a16:creationId xmlns:a16="http://schemas.microsoft.com/office/drawing/2014/main" id="{76154661-1EE0-BFCC-6EB8-632107D4B384}"/>
              </a:ext>
            </a:extLst>
          </p:cNvPr>
          <p:cNvSpPr/>
          <p:nvPr/>
        </p:nvSpPr>
        <p:spPr>
          <a:xfrm>
            <a:off x="2021541" y="360594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" name="object 248">
            <a:extLst>
              <a:ext uri="{FF2B5EF4-FFF2-40B4-BE49-F238E27FC236}">
                <a16:creationId xmlns:a16="http://schemas.microsoft.com/office/drawing/2014/main" id="{024028FC-6291-84A6-6310-80AA32C1FC9A}"/>
              </a:ext>
            </a:extLst>
          </p:cNvPr>
          <p:cNvSpPr/>
          <p:nvPr/>
        </p:nvSpPr>
        <p:spPr>
          <a:xfrm>
            <a:off x="2021541" y="370141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" name="object 249">
            <a:extLst>
              <a:ext uri="{FF2B5EF4-FFF2-40B4-BE49-F238E27FC236}">
                <a16:creationId xmlns:a16="http://schemas.microsoft.com/office/drawing/2014/main" id="{723E99D6-3E7D-B175-6C7F-B7B9A02D6AB7}"/>
              </a:ext>
            </a:extLst>
          </p:cNvPr>
          <p:cNvSpPr/>
          <p:nvPr/>
        </p:nvSpPr>
        <p:spPr>
          <a:xfrm>
            <a:off x="2021541" y="379688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" name="object 250">
            <a:extLst>
              <a:ext uri="{FF2B5EF4-FFF2-40B4-BE49-F238E27FC236}">
                <a16:creationId xmlns:a16="http://schemas.microsoft.com/office/drawing/2014/main" id="{B8ABA6F5-0E3B-8946-FE80-60885C8F62A8}"/>
              </a:ext>
            </a:extLst>
          </p:cNvPr>
          <p:cNvSpPr/>
          <p:nvPr/>
        </p:nvSpPr>
        <p:spPr>
          <a:xfrm>
            <a:off x="2021541" y="389236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" name="object 251">
            <a:extLst>
              <a:ext uri="{FF2B5EF4-FFF2-40B4-BE49-F238E27FC236}">
                <a16:creationId xmlns:a16="http://schemas.microsoft.com/office/drawing/2014/main" id="{A2C6916A-16AD-885C-C01F-63B61D034979}"/>
              </a:ext>
            </a:extLst>
          </p:cNvPr>
          <p:cNvSpPr/>
          <p:nvPr/>
        </p:nvSpPr>
        <p:spPr>
          <a:xfrm>
            <a:off x="2021541" y="3987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object 252">
            <a:extLst>
              <a:ext uri="{FF2B5EF4-FFF2-40B4-BE49-F238E27FC236}">
                <a16:creationId xmlns:a16="http://schemas.microsoft.com/office/drawing/2014/main" id="{6CBFBDF0-AE06-999B-C3BC-22DA64DB30B8}"/>
              </a:ext>
            </a:extLst>
          </p:cNvPr>
          <p:cNvSpPr/>
          <p:nvPr/>
        </p:nvSpPr>
        <p:spPr>
          <a:xfrm>
            <a:off x="2021541" y="408331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bject 253">
            <a:extLst>
              <a:ext uri="{FF2B5EF4-FFF2-40B4-BE49-F238E27FC236}">
                <a16:creationId xmlns:a16="http://schemas.microsoft.com/office/drawing/2014/main" id="{88197850-383B-DCB3-D895-7620D08C63A3}"/>
              </a:ext>
            </a:extLst>
          </p:cNvPr>
          <p:cNvSpPr/>
          <p:nvPr/>
        </p:nvSpPr>
        <p:spPr>
          <a:xfrm>
            <a:off x="4067063" y="2187051"/>
            <a:ext cx="0" cy="1899397"/>
          </a:xfrm>
          <a:custGeom>
            <a:avLst/>
            <a:gdLst/>
            <a:ahLst/>
            <a:cxnLst/>
            <a:rect l="l" t="t" r="r" b="b"/>
            <a:pathLst>
              <a:path h="2152650">
                <a:moveTo>
                  <a:pt x="0" y="0"/>
                </a:moveTo>
                <a:lnTo>
                  <a:pt x="0" y="2152142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" name="object 254">
            <a:extLst>
              <a:ext uri="{FF2B5EF4-FFF2-40B4-BE49-F238E27FC236}">
                <a16:creationId xmlns:a16="http://schemas.microsoft.com/office/drawing/2014/main" id="{03BA897C-4A18-9E3D-6574-8144CF59AA8C}"/>
              </a:ext>
            </a:extLst>
          </p:cNvPr>
          <p:cNvSpPr/>
          <p:nvPr/>
        </p:nvSpPr>
        <p:spPr>
          <a:xfrm>
            <a:off x="4789506" y="564777"/>
            <a:ext cx="0" cy="3521449"/>
          </a:xfrm>
          <a:custGeom>
            <a:avLst/>
            <a:gdLst/>
            <a:ahLst/>
            <a:cxnLst/>
            <a:rect l="l" t="t" r="r" b="b"/>
            <a:pathLst>
              <a:path h="3990975">
                <a:moveTo>
                  <a:pt x="0" y="0"/>
                </a:moveTo>
                <a:lnTo>
                  <a:pt x="0" y="3990721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" name="object 255">
            <a:extLst>
              <a:ext uri="{FF2B5EF4-FFF2-40B4-BE49-F238E27FC236}">
                <a16:creationId xmlns:a16="http://schemas.microsoft.com/office/drawing/2014/main" id="{0B10C4BF-B07D-0BEA-117C-37798DAC6972}"/>
              </a:ext>
            </a:extLst>
          </p:cNvPr>
          <p:cNvSpPr/>
          <p:nvPr/>
        </p:nvSpPr>
        <p:spPr>
          <a:xfrm>
            <a:off x="2021541" y="41787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object 256">
            <a:extLst>
              <a:ext uri="{FF2B5EF4-FFF2-40B4-BE49-F238E27FC236}">
                <a16:creationId xmlns:a16="http://schemas.microsoft.com/office/drawing/2014/main" id="{08A66994-D861-4F0E-CD1D-6162ACCB081C}"/>
              </a:ext>
            </a:extLst>
          </p:cNvPr>
          <p:cNvSpPr/>
          <p:nvPr/>
        </p:nvSpPr>
        <p:spPr>
          <a:xfrm>
            <a:off x="2021541" y="4274260"/>
            <a:ext cx="118782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" name="object 257">
            <a:extLst>
              <a:ext uri="{FF2B5EF4-FFF2-40B4-BE49-F238E27FC236}">
                <a16:creationId xmlns:a16="http://schemas.microsoft.com/office/drawing/2014/main" id="{35908ECE-0E29-C73F-7DDB-E8B327AD5650}"/>
              </a:ext>
            </a:extLst>
          </p:cNvPr>
          <p:cNvSpPr/>
          <p:nvPr/>
        </p:nvSpPr>
        <p:spPr>
          <a:xfrm>
            <a:off x="2021541" y="436973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" name="object 258">
            <a:extLst>
              <a:ext uri="{FF2B5EF4-FFF2-40B4-BE49-F238E27FC236}">
                <a16:creationId xmlns:a16="http://schemas.microsoft.com/office/drawing/2014/main" id="{32FF1910-6EE9-258A-9BA9-159B06D6FDA7}"/>
              </a:ext>
            </a:extLst>
          </p:cNvPr>
          <p:cNvSpPr/>
          <p:nvPr/>
        </p:nvSpPr>
        <p:spPr>
          <a:xfrm>
            <a:off x="2021541" y="446520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" name="object 259">
            <a:extLst>
              <a:ext uri="{FF2B5EF4-FFF2-40B4-BE49-F238E27FC236}">
                <a16:creationId xmlns:a16="http://schemas.microsoft.com/office/drawing/2014/main" id="{9AEF9FD2-3B71-EA55-CE9A-530584D6B27B}"/>
              </a:ext>
            </a:extLst>
          </p:cNvPr>
          <p:cNvSpPr/>
          <p:nvPr/>
        </p:nvSpPr>
        <p:spPr>
          <a:xfrm>
            <a:off x="2021541" y="456068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" name="object 260">
            <a:extLst>
              <a:ext uri="{FF2B5EF4-FFF2-40B4-BE49-F238E27FC236}">
                <a16:creationId xmlns:a16="http://schemas.microsoft.com/office/drawing/2014/main" id="{E6000147-A71E-6F89-D303-1F96DC716A4C}"/>
              </a:ext>
            </a:extLst>
          </p:cNvPr>
          <p:cNvSpPr/>
          <p:nvPr/>
        </p:nvSpPr>
        <p:spPr>
          <a:xfrm>
            <a:off x="2021541" y="465615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" name="object 261">
            <a:extLst>
              <a:ext uri="{FF2B5EF4-FFF2-40B4-BE49-F238E27FC236}">
                <a16:creationId xmlns:a16="http://schemas.microsoft.com/office/drawing/2014/main" id="{B0495544-2F08-3370-A43E-7201B10078B6}"/>
              </a:ext>
            </a:extLst>
          </p:cNvPr>
          <p:cNvSpPr/>
          <p:nvPr/>
        </p:nvSpPr>
        <p:spPr>
          <a:xfrm>
            <a:off x="7635127" y="1234665"/>
            <a:ext cx="0" cy="3328707"/>
          </a:xfrm>
          <a:custGeom>
            <a:avLst/>
            <a:gdLst/>
            <a:ahLst/>
            <a:cxnLst/>
            <a:rect l="l" t="t" r="r" b="b"/>
            <a:pathLst>
              <a:path h="3772535">
                <a:moveTo>
                  <a:pt x="0" y="0"/>
                </a:moveTo>
                <a:lnTo>
                  <a:pt x="0" y="377253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" name="object 262">
            <a:extLst>
              <a:ext uri="{FF2B5EF4-FFF2-40B4-BE49-F238E27FC236}">
                <a16:creationId xmlns:a16="http://schemas.microsoft.com/office/drawing/2014/main" id="{3D21CE7F-5BC2-974C-C260-772D217C2EAC}"/>
              </a:ext>
            </a:extLst>
          </p:cNvPr>
          <p:cNvSpPr/>
          <p:nvPr/>
        </p:nvSpPr>
        <p:spPr>
          <a:xfrm>
            <a:off x="2021541" y="47516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" name="object 263">
            <a:extLst>
              <a:ext uri="{FF2B5EF4-FFF2-40B4-BE49-F238E27FC236}">
                <a16:creationId xmlns:a16="http://schemas.microsoft.com/office/drawing/2014/main" id="{4B476488-2415-96C2-86DF-F609047DFA13}"/>
              </a:ext>
            </a:extLst>
          </p:cNvPr>
          <p:cNvSpPr/>
          <p:nvPr/>
        </p:nvSpPr>
        <p:spPr>
          <a:xfrm>
            <a:off x="2021541" y="484710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" name="object 264">
            <a:extLst>
              <a:ext uri="{FF2B5EF4-FFF2-40B4-BE49-F238E27FC236}">
                <a16:creationId xmlns:a16="http://schemas.microsoft.com/office/drawing/2014/main" id="{A0660250-1428-44D4-B4F6-05A9E71AC50D}"/>
              </a:ext>
            </a:extLst>
          </p:cNvPr>
          <p:cNvSpPr/>
          <p:nvPr/>
        </p:nvSpPr>
        <p:spPr>
          <a:xfrm>
            <a:off x="4067063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object 265">
            <a:extLst>
              <a:ext uri="{FF2B5EF4-FFF2-40B4-BE49-F238E27FC236}">
                <a16:creationId xmlns:a16="http://schemas.microsoft.com/office/drawing/2014/main" id="{C3747717-513D-34FB-719B-E2BBD3F7359C}"/>
              </a:ext>
            </a:extLst>
          </p:cNvPr>
          <p:cNvSpPr/>
          <p:nvPr/>
        </p:nvSpPr>
        <p:spPr>
          <a:xfrm>
            <a:off x="4789506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" name="object 266">
            <a:extLst>
              <a:ext uri="{FF2B5EF4-FFF2-40B4-BE49-F238E27FC236}">
                <a16:creationId xmlns:a16="http://schemas.microsoft.com/office/drawing/2014/main" id="{46EE8E88-2508-3FD1-AB8A-B7DA070192F6}"/>
              </a:ext>
            </a:extLst>
          </p:cNvPr>
          <p:cNvSpPr/>
          <p:nvPr/>
        </p:nvSpPr>
        <p:spPr>
          <a:xfrm>
            <a:off x="2021541" y="49425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" name="object 267">
            <a:extLst>
              <a:ext uri="{FF2B5EF4-FFF2-40B4-BE49-F238E27FC236}">
                <a16:creationId xmlns:a16="http://schemas.microsoft.com/office/drawing/2014/main" id="{7C6F951D-24F5-B35B-897E-837F79D8C43C}"/>
              </a:ext>
            </a:extLst>
          </p:cNvPr>
          <p:cNvSpPr/>
          <p:nvPr/>
        </p:nvSpPr>
        <p:spPr>
          <a:xfrm>
            <a:off x="2021541" y="503838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" name="object 268">
            <a:extLst>
              <a:ext uri="{FF2B5EF4-FFF2-40B4-BE49-F238E27FC236}">
                <a16:creationId xmlns:a16="http://schemas.microsoft.com/office/drawing/2014/main" id="{5BBAF9BC-C139-F220-02DA-FCE2BADE5084}"/>
              </a:ext>
            </a:extLst>
          </p:cNvPr>
          <p:cNvSpPr/>
          <p:nvPr/>
        </p:nvSpPr>
        <p:spPr>
          <a:xfrm>
            <a:off x="2021541" y="51338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object 269">
            <a:extLst>
              <a:ext uri="{FF2B5EF4-FFF2-40B4-BE49-F238E27FC236}">
                <a16:creationId xmlns:a16="http://schemas.microsoft.com/office/drawing/2014/main" id="{3F1EAC0A-A38A-FF25-78D5-D06216B30BC0}"/>
              </a:ext>
            </a:extLst>
          </p:cNvPr>
          <p:cNvSpPr/>
          <p:nvPr/>
        </p:nvSpPr>
        <p:spPr>
          <a:xfrm>
            <a:off x="2021541" y="52293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" name="object 270">
            <a:extLst>
              <a:ext uri="{FF2B5EF4-FFF2-40B4-BE49-F238E27FC236}">
                <a16:creationId xmlns:a16="http://schemas.microsoft.com/office/drawing/2014/main" id="{E776E685-EAF1-DF53-A13B-5F88A231D91A}"/>
              </a:ext>
            </a:extLst>
          </p:cNvPr>
          <p:cNvSpPr/>
          <p:nvPr/>
        </p:nvSpPr>
        <p:spPr>
          <a:xfrm>
            <a:off x="2021541" y="532481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object 271">
            <a:extLst>
              <a:ext uri="{FF2B5EF4-FFF2-40B4-BE49-F238E27FC236}">
                <a16:creationId xmlns:a16="http://schemas.microsoft.com/office/drawing/2014/main" id="{283E8D7A-01FB-781D-811D-862D623C21D2}"/>
              </a:ext>
            </a:extLst>
          </p:cNvPr>
          <p:cNvSpPr/>
          <p:nvPr/>
        </p:nvSpPr>
        <p:spPr>
          <a:xfrm>
            <a:off x="2021541" y="542028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" name="object 272">
            <a:extLst>
              <a:ext uri="{FF2B5EF4-FFF2-40B4-BE49-F238E27FC236}">
                <a16:creationId xmlns:a16="http://schemas.microsoft.com/office/drawing/2014/main" id="{9EFA0369-8BE6-7A4B-54DC-7FB414AAE599}"/>
              </a:ext>
            </a:extLst>
          </p:cNvPr>
          <p:cNvSpPr/>
          <p:nvPr/>
        </p:nvSpPr>
        <p:spPr>
          <a:xfrm>
            <a:off x="2021541" y="55211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" name="object 273">
            <a:extLst>
              <a:ext uri="{FF2B5EF4-FFF2-40B4-BE49-F238E27FC236}">
                <a16:creationId xmlns:a16="http://schemas.microsoft.com/office/drawing/2014/main" id="{E06F7982-C89C-D8B6-7275-9E7BB114236F}"/>
              </a:ext>
            </a:extLst>
          </p:cNvPr>
          <p:cNvSpPr/>
          <p:nvPr/>
        </p:nvSpPr>
        <p:spPr>
          <a:xfrm>
            <a:off x="2021541" y="561661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" name="object 274">
            <a:extLst>
              <a:ext uri="{FF2B5EF4-FFF2-40B4-BE49-F238E27FC236}">
                <a16:creationId xmlns:a16="http://schemas.microsoft.com/office/drawing/2014/main" id="{6971AD07-0EA6-683F-A746-3F7DD0DDD6F7}"/>
              </a:ext>
            </a:extLst>
          </p:cNvPr>
          <p:cNvSpPr/>
          <p:nvPr/>
        </p:nvSpPr>
        <p:spPr>
          <a:xfrm>
            <a:off x="2021541" y="5712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" name="object 275">
            <a:extLst>
              <a:ext uri="{FF2B5EF4-FFF2-40B4-BE49-F238E27FC236}">
                <a16:creationId xmlns:a16="http://schemas.microsoft.com/office/drawing/2014/main" id="{DD39079C-1554-9A53-1130-81AA2F092648}"/>
              </a:ext>
            </a:extLst>
          </p:cNvPr>
          <p:cNvSpPr/>
          <p:nvPr/>
        </p:nvSpPr>
        <p:spPr>
          <a:xfrm>
            <a:off x="2021541" y="580751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" name="object 276">
            <a:extLst>
              <a:ext uri="{FF2B5EF4-FFF2-40B4-BE49-F238E27FC236}">
                <a16:creationId xmlns:a16="http://schemas.microsoft.com/office/drawing/2014/main" id="{635BA018-AB44-469D-5E9F-03EB19722D15}"/>
              </a:ext>
            </a:extLst>
          </p:cNvPr>
          <p:cNvSpPr/>
          <p:nvPr/>
        </p:nvSpPr>
        <p:spPr>
          <a:xfrm>
            <a:off x="2021541" y="600249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" name="object 277">
            <a:extLst>
              <a:ext uri="{FF2B5EF4-FFF2-40B4-BE49-F238E27FC236}">
                <a16:creationId xmlns:a16="http://schemas.microsoft.com/office/drawing/2014/main" id="{FE48B5DC-8A99-16D5-8DC4-103090ED36E6}"/>
              </a:ext>
            </a:extLst>
          </p:cNvPr>
          <p:cNvSpPr/>
          <p:nvPr/>
        </p:nvSpPr>
        <p:spPr>
          <a:xfrm>
            <a:off x="5779210" y="564731"/>
            <a:ext cx="0" cy="5245474"/>
          </a:xfrm>
          <a:custGeom>
            <a:avLst/>
            <a:gdLst/>
            <a:ahLst/>
            <a:cxnLst/>
            <a:rect l="l" t="t" r="r" b="b"/>
            <a:pathLst>
              <a:path h="5944870">
                <a:moveTo>
                  <a:pt x="0" y="0"/>
                </a:moveTo>
                <a:lnTo>
                  <a:pt x="0" y="594487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" name="object 278">
            <a:extLst>
              <a:ext uri="{FF2B5EF4-FFF2-40B4-BE49-F238E27FC236}">
                <a16:creationId xmlns:a16="http://schemas.microsoft.com/office/drawing/2014/main" id="{CDCBCF7A-5F33-0A9A-5D84-E26981F671EB}"/>
              </a:ext>
            </a:extLst>
          </p:cNvPr>
          <p:cNvSpPr/>
          <p:nvPr/>
        </p:nvSpPr>
        <p:spPr>
          <a:xfrm>
            <a:off x="893713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" name="object 279">
            <a:extLst>
              <a:ext uri="{FF2B5EF4-FFF2-40B4-BE49-F238E27FC236}">
                <a16:creationId xmlns:a16="http://schemas.microsoft.com/office/drawing/2014/main" id="{3B39439D-6E5C-2EF6-6E45-4760207A5197}"/>
              </a:ext>
            </a:extLst>
          </p:cNvPr>
          <p:cNvSpPr/>
          <p:nvPr/>
        </p:nvSpPr>
        <p:spPr>
          <a:xfrm>
            <a:off x="2021541" y="609797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" name="object 280">
            <a:extLst>
              <a:ext uri="{FF2B5EF4-FFF2-40B4-BE49-F238E27FC236}">
                <a16:creationId xmlns:a16="http://schemas.microsoft.com/office/drawing/2014/main" id="{538E2638-722B-192A-7FA5-907E10948455}"/>
              </a:ext>
            </a:extLst>
          </p:cNvPr>
          <p:cNvSpPr/>
          <p:nvPr/>
        </p:nvSpPr>
        <p:spPr>
          <a:xfrm>
            <a:off x="2021541" y="640187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" name="object 281">
            <a:extLst>
              <a:ext uri="{FF2B5EF4-FFF2-40B4-BE49-F238E27FC236}">
                <a16:creationId xmlns:a16="http://schemas.microsoft.com/office/drawing/2014/main" id="{EE877452-8E1B-6D01-739F-A7151F3B94A1}"/>
              </a:ext>
            </a:extLst>
          </p:cNvPr>
          <p:cNvSpPr/>
          <p:nvPr/>
        </p:nvSpPr>
        <p:spPr>
          <a:xfrm>
            <a:off x="2018851" y="358991"/>
            <a:ext cx="0" cy="6045574"/>
          </a:xfrm>
          <a:custGeom>
            <a:avLst/>
            <a:gdLst/>
            <a:ahLst/>
            <a:cxnLst/>
            <a:rect l="l" t="t" r="r" b="b"/>
            <a:pathLst>
              <a:path h="6851650">
                <a:moveTo>
                  <a:pt x="0" y="0"/>
                </a:moveTo>
                <a:lnTo>
                  <a:pt x="0" y="685165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" name="object 282">
            <a:extLst>
              <a:ext uri="{FF2B5EF4-FFF2-40B4-BE49-F238E27FC236}">
                <a16:creationId xmlns:a16="http://schemas.microsoft.com/office/drawing/2014/main" id="{1D9A695D-DD23-BE8A-EB00-889B6E3F2A6D}"/>
              </a:ext>
            </a:extLst>
          </p:cNvPr>
          <p:cNvSpPr/>
          <p:nvPr/>
        </p:nvSpPr>
        <p:spPr>
          <a:xfrm>
            <a:off x="2137186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" name="object 283">
            <a:extLst>
              <a:ext uri="{FF2B5EF4-FFF2-40B4-BE49-F238E27FC236}">
                <a16:creationId xmlns:a16="http://schemas.microsoft.com/office/drawing/2014/main" id="{F01409DD-C784-A9C6-F376-D9A52490D46E}"/>
              </a:ext>
            </a:extLst>
          </p:cNvPr>
          <p:cNvSpPr/>
          <p:nvPr/>
        </p:nvSpPr>
        <p:spPr>
          <a:xfrm>
            <a:off x="4067063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" name="object 284">
            <a:extLst>
              <a:ext uri="{FF2B5EF4-FFF2-40B4-BE49-F238E27FC236}">
                <a16:creationId xmlns:a16="http://schemas.microsoft.com/office/drawing/2014/main" id="{BE7CCBF3-8543-976C-4D22-9AB760285A6B}"/>
              </a:ext>
            </a:extLst>
          </p:cNvPr>
          <p:cNvSpPr/>
          <p:nvPr/>
        </p:nvSpPr>
        <p:spPr>
          <a:xfrm>
            <a:off x="4789506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" name="object 285">
            <a:extLst>
              <a:ext uri="{FF2B5EF4-FFF2-40B4-BE49-F238E27FC236}">
                <a16:creationId xmlns:a16="http://schemas.microsoft.com/office/drawing/2014/main" id="{FCA44552-83C8-2E96-88AA-649BF824A786}"/>
              </a:ext>
            </a:extLst>
          </p:cNvPr>
          <p:cNvSpPr/>
          <p:nvPr/>
        </p:nvSpPr>
        <p:spPr>
          <a:xfrm>
            <a:off x="5590950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" name="object 286">
            <a:extLst>
              <a:ext uri="{FF2B5EF4-FFF2-40B4-BE49-F238E27FC236}">
                <a16:creationId xmlns:a16="http://schemas.microsoft.com/office/drawing/2014/main" id="{4A52BC28-1A06-6708-1279-AA3DF367DFA0}"/>
              </a:ext>
            </a:extLst>
          </p:cNvPr>
          <p:cNvSpPr/>
          <p:nvPr/>
        </p:nvSpPr>
        <p:spPr>
          <a:xfrm>
            <a:off x="5897544" y="948309"/>
            <a:ext cx="0" cy="4862232"/>
          </a:xfrm>
          <a:custGeom>
            <a:avLst/>
            <a:gdLst/>
            <a:ahLst/>
            <a:cxnLst/>
            <a:rect l="l" t="t" r="r" b="b"/>
            <a:pathLst>
              <a:path h="5510530">
                <a:moveTo>
                  <a:pt x="0" y="0"/>
                </a:moveTo>
                <a:lnTo>
                  <a:pt x="0" y="5510149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" name="object 287">
            <a:extLst>
              <a:ext uri="{FF2B5EF4-FFF2-40B4-BE49-F238E27FC236}">
                <a16:creationId xmlns:a16="http://schemas.microsoft.com/office/drawing/2014/main" id="{826D8071-8519-CC5A-4289-9B22D8BE4764}"/>
              </a:ext>
            </a:extLst>
          </p:cNvPr>
          <p:cNvSpPr/>
          <p:nvPr/>
        </p:nvSpPr>
        <p:spPr>
          <a:xfrm>
            <a:off x="7635127" y="4658913"/>
            <a:ext cx="0" cy="1151404"/>
          </a:xfrm>
          <a:custGeom>
            <a:avLst/>
            <a:gdLst/>
            <a:ahLst/>
            <a:cxnLst/>
            <a:rect l="l" t="t" r="r" b="b"/>
            <a:pathLst>
              <a:path h="1304925">
                <a:moveTo>
                  <a:pt x="0" y="0"/>
                </a:moveTo>
                <a:lnTo>
                  <a:pt x="0" y="130479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bject 288">
            <a:extLst>
              <a:ext uri="{FF2B5EF4-FFF2-40B4-BE49-F238E27FC236}">
                <a16:creationId xmlns:a16="http://schemas.microsoft.com/office/drawing/2014/main" id="{9474FF9B-4AED-88AB-E021-8AE151AC6786}"/>
              </a:ext>
            </a:extLst>
          </p:cNvPr>
          <p:cNvSpPr/>
          <p:nvPr/>
        </p:nvSpPr>
        <p:spPr>
          <a:xfrm>
            <a:off x="827419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" name="object 289">
            <a:extLst>
              <a:ext uri="{FF2B5EF4-FFF2-40B4-BE49-F238E27FC236}">
                <a16:creationId xmlns:a16="http://schemas.microsoft.com/office/drawing/2014/main" id="{ADE553A1-0FF4-A84C-DAB9-8EA50AA8092E}"/>
              </a:ext>
            </a:extLst>
          </p:cNvPr>
          <p:cNvSpPr/>
          <p:nvPr/>
        </p:nvSpPr>
        <p:spPr>
          <a:xfrm>
            <a:off x="2021541" y="5378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" name="object 290">
            <a:extLst>
              <a:ext uri="{FF2B5EF4-FFF2-40B4-BE49-F238E27FC236}">
                <a16:creationId xmlns:a16="http://schemas.microsoft.com/office/drawing/2014/main" id="{1A37DA58-D88C-B3A9-9747-8C334378EC12}"/>
              </a:ext>
            </a:extLst>
          </p:cNvPr>
          <p:cNvSpPr/>
          <p:nvPr/>
        </p:nvSpPr>
        <p:spPr>
          <a:xfrm>
            <a:off x="2025574" y="205067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" name="object 291">
            <a:extLst>
              <a:ext uri="{FF2B5EF4-FFF2-40B4-BE49-F238E27FC236}">
                <a16:creationId xmlns:a16="http://schemas.microsoft.com/office/drawing/2014/main" id="{DFA864A2-5270-F613-FE57-441034C038D0}"/>
              </a:ext>
            </a:extLst>
          </p:cNvPr>
          <p:cNvSpPr/>
          <p:nvPr/>
        </p:nvSpPr>
        <p:spPr>
          <a:xfrm>
            <a:off x="2025574" y="352985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bject 292">
            <a:extLst>
              <a:ext uri="{FF2B5EF4-FFF2-40B4-BE49-F238E27FC236}">
                <a16:creationId xmlns:a16="http://schemas.microsoft.com/office/drawing/2014/main" id="{20EDDEC3-F960-F081-55DD-721675AE9B8B}"/>
              </a:ext>
            </a:extLst>
          </p:cNvPr>
          <p:cNvSpPr/>
          <p:nvPr/>
        </p:nvSpPr>
        <p:spPr>
          <a:xfrm>
            <a:off x="2021541" y="562086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" name="object 293">
            <a:extLst>
              <a:ext uri="{FF2B5EF4-FFF2-40B4-BE49-F238E27FC236}">
                <a16:creationId xmlns:a16="http://schemas.microsoft.com/office/drawing/2014/main" id="{271B3345-EDC8-D380-63F9-91EE3DDB1342}"/>
              </a:ext>
            </a:extLst>
          </p:cNvPr>
          <p:cNvSpPr/>
          <p:nvPr/>
        </p:nvSpPr>
        <p:spPr>
          <a:xfrm>
            <a:off x="5781900" y="65756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" name="object 294">
            <a:extLst>
              <a:ext uri="{FF2B5EF4-FFF2-40B4-BE49-F238E27FC236}">
                <a16:creationId xmlns:a16="http://schemas.microsoft.com/office/drawing/2014/main" id="{B3DD6314-FB24-7A24-62C3-9B2A822AA4E4}"/>
              </a:ext>
            </a:extLst>
          </p:cNvPr>
          <p:cNvSpPr/>
          <p:nvPr/>
        </p:nvSpPr>
        <p:spPr>
          <a:xfrm>
            <a:off x="5781900" y="75325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" name="object 295">
            <a:extLst>
              <a:ext uri="{FF2B5EF4-FFF2-40B4-BE49-F238E27FC236}">
                <a16:creationId xmlns:a16="http://schemas.microsoft.com/office/drawing/2014/main" id="{66EE1F6C-82F2-6074-2C38-C1DCF2B17EF7}"/>
              </a:ext>
            </a:extLst>
          </p:cNvPr>
          <p:cNvSpPr/>
          <p:nvPr/>
        </p:nvSpPr>
        <p:spPr>
          <a:xfrm>
            <a:off x="5904268" y="850750"/>
            <a:ext cx="3039596" cy="0"/>
          </a:xfrm>
          <a:custGeom>
            <a:avLst/>
            <a:gdLst/>
            <a:ahLst/>
            <a:cxnLst/>
            <a:rect l="l" t="t" r="r" b="b"/>
            <a:pathLst>
              <a:path w="3444875">
                <a:moveTo>
                  <a:pt x="0" y="0"/>
                </a:moveTo>
                <a:lnTo>
                  <a:pt x="3444875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bject 296">
            <a:extLst>
              <a:ext uri="{FF2B5EF4-FFF2-40B4-BE49-F238E27FC236}">
                <a16:creationId xmlns:a16="http://schemas.microsoft.com/office/drawing/2014/main" id="{B0A74724-C0F6-63D2-CE18-DA6BA77D8C7B}"/>
              </a:ext>
            </a:extLst>
          </p:cNvPr>
          <p:cNvSpPr/>
          <p:nvPr/>
        </p:nvSpPr>
        <p:spPr>
          <a:xfrm>
            <a:off x="5781900" y="11365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" name="object 297">
            <a:extLst>
              <a:ext uri="{FF2B5EF4-FFF2-40B4-BE49-F238E27FC236}">
                <a16:creationId xmlns:a16="http://schemas.microsoft.com/office/drawing/2014/main" id="{22D5D23D-7520-9C0E-31CB-FF6EC355F03C}"/>
              </a:ext>
            </a:extLst>
          </p:cNvPr>
          <p:cNvSpPr/>
          <p:nvPr/>
        </p:nvSpPr>
        <p:spPr>
          <a:xfrm>
            <a:off x="5781900" y="1231975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" name="object 298">
            <a:extLst>
              <a:ext uri="{FF2B5EF4-FFF2-40B4-BE49-F238E27FC236}">
                <a16:creationId xmlns:a16="http://schemas.microsoft.com/office/drawing/2014/main" id="{5978D081-E4AD-D6FA-24B5-DE67B5DBA3B9}"/>
              </a:ext>
            </a:extLst>
          </p:cNvPr>
          <p:cNvSpPr/>
          <p:nvPr/>
        </p:nvSpPr>
        <p:spPr>
          <a:xfrm>
            <a:off x="5781900" y="132744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" name="object 299">
            <a:extLst>
              <a:ext uri="{FF2B5EF4-FFF2-40B4-BE49-F238E27FC236}">
                <a16:creationId xmlns:a16="http://schemas.microsoft.com/office/drawing/2014/main" id="{3EF07669-B3FD-EE29-B60F-D479E59BCD20}"/>
              </a:ext>
            </a:extLst>
          </p:cNvPr>
          <p:cNvSpPr/>
          <p:nvPr/>
        </p:nvSpPr>
        <p:spPr>
          <a:xfrm>
            <a:off x="5781900" y="142292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" name="object 300">
            <a:extLst>
              <a:ext uri="{FF2B5EF4-FFF2-40B4-BE49-F238E27FC236}">
                <a16:creationId xmlns:a16="http://schemas.microsoft.com/office/drawing/2014/main" id="{5C9695CB-F63D-0B70-3736-7D3C39553410}"/>
              </a:ext>
            </a:extLst>
          </p:cNvPr>
          <p:cNvSpPr/>
          <p:nvPr/>
        </p:nvSpPr>
        <p:spPr>
          <a:xfrm>
            <a:off x="5781900" y="151839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" name="object 301">
            <a:extLst>
              <a:ext uri="{FF2B5EF4-FFF2-40B4-BE49-F238E27FC236}">
                <a16:creationId xmlns:a16="http://schemas.microsoft.com/office/drawing/2014/main" id="{8A7FE4C6-7FDB-89C6-D204-46E14D8449CE}"/>
              </a:ext>
            </a:extLst>
          </p:cNvPr>
          <p:cNvSpPr/>
          <p:nvPr/>
        </p:nvSpPr>
        <p:spPr>
          <a:xfrm>
            <a:off x="5781900" y="16138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" name="object 302">
            <a:extLst>
              <a:ext uri="{FF2B5EF4-FFF2-40B4-BE49-F238E27FC236}">
                <a16:creationId xmlns:a16="http://schemas.microsoft.com/office/drawing/2014/main" id="{4BB66458-72B3-B3D2-3395-BB81BBA11E71}"/>
              </a:ext>
            </a:extLst>
          </p:cNvPr>
          <p:cNvSpPr/>
          <p:nvPr/>
        </p:nvSpPr>
        <p:spPr>
          <a:xfrm>
            <a:off x="5781900" y="170934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" name="object 303">
            <a:extLst>
              <a:ext uri="{FF2B5EF4-FFF2-40B4-BE49-F238E27FC236}">
                <a16:creationId xmlns:a16="http://schemas.microsoft.com/office/drawing/2014/main" id="{DD21BF6C-4D0B-3E06-10ED-16C4C359EF08}"/>
              </a:ext>
            </a:extLst>
          </p:cNvPr>
          <p:cNvSpPr/>
          <p:nvPr/>
        </p:nvSpPr>
        <p:spPr>
          <a:xfrm>
            <a:off x="5781900" y="180213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" name="object 304">
            <a:extLst>
              <a:ext uri="{FF2B5EF4-FFF2-40B4-BE49-F238E27FC236}">
                <a16:creationId xmlns:a16="http://schemas.microsoft.com/office/drawing/2014/main" id="{79C515F1-70A5-3CE9-A1EE-BB9ABFBED320}"/>
              </a:ext>
            </a:extLst>
          </p:cNvPr>
          <p:cNvSpPr/>
          <p:nvPr/>
        </p:nvSpPr>
        <p:spPr>
          <a:xfrm>
            <a:off x="5781900" y="189760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" name="object 305">
            <a:extLst>
              <a:ext uri="{FF2B5EF4-FFF2-40B4-BE49-F238E27FC236}">
                <a16:creationId xmlns:a16="http://schemas.microsoft.com/office/drawing/2014/main" id="{3983FDC6-96FF-BB7B-D4DB-F75D2CD4D85A}"/>
              </a:ext>
            </a:extLst>
          </p:cNvPr>
          <p:cNvSpPr/>
          <p:nvPr/>
        </p:nvSpPr>
        <p:spPr>
          <a:xfrm>
            <a:off x="5781900" y="199307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" name="object 306">
            <a:extLst>
              <a:ext uri="{FF2B5EF4-FFF2-40B4-BE49-F238E27FC236}">
                <a16:creationId xmlns:a16="http://schemas.microsoft.com/office/drawing/2014/main" id="{9D47B4B9-9525-47C6-F78D-EC3FAB87DA86}"/>
              </a:ext>
            </a:extLst>
          </p:cNvPr>
          <p:cNvSpPr/>
          <p:nvPr/>
        </p:nvSpPr>
        <p:spPr>
          <a:xfrm>
            <a:off x="5781900" y="208855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" name="object 307">
            <a:extLst>
              <a:ext uri="{FF2B5EF4-FFF2-40B4-BE49-F238E27FC236}">
                <a16:creationId xmlns:a16="http://schemas.microsoft.com/office/drawing/2014/main" id="{CBA749F3-D7B6-D754-B6CD-4E046EC42CBE}"/>
              </a:ext>
            </a:extLst>
          </p:cNvPr>
          <p:cNvSpPr/>
          <p:nvPr/>
        </p:nvSpPr>
        <p:spPr>
          <a:xfrm>
            <a:off x="5781900" y="21843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" name="object 308">
            <a:extLst>
              <a:ext uri="{FF2B5EF4-FFF2-40B4-BE49-F238E27FC236}">
                <a16:creationId xmlns:a16="http://schemas.microsoft.com/office/drawing/2014/main" id="{133403F0-D390-C413-1F34-2F743DDB3D3A}"/>
              </a:ext>
            </a:extLst>
          </p:cNvPr>
          <p:cNvSpPr/>
          <p:nvPr/>
        </p:nvSpPr>
        <p:spPr>
          <a:xfrm>
            <a:off x="5781900" y="2279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" name="object 309">
            <a:extLst>
              <a:ext uri="{FF2B5EF4-FFF2-40B4-BE49-F238E27FC236}">
                <a16:creationId xmlns:a16="http://schemas.microsoft.com/office/drawing/2014/main" id="{2DB675A1-D780-E257-AEF9-741EBA4E75EB}"/>
              </a:ext>
            </a:extLst>
          </p:cNvPr>
          <p:cNvSpPr/>
          <p:nvPr/>
        </p:nvSpPr>
        <p:spPr>
          <a:xfrm>
            <a:off x="5781900" y="23780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" name="object 310">
            <a:extLst>
              <a:ext uri="{FF2B5EF4-FFF2-40B4-BE49-F238E27FC236}">
                <a16:creationId xmlns:a16="http://schemas.microsoft.com/office/drawing/2014/main" id="{7EF537C6-C105-42AA-561F-C771C3EE159E}"/>
              </a:ext>
            </a:extLst>
          </p:cNvPr>
          <p:cNvSpPr/>
          <p:nvPr/>
        </p:nvSpPr>
        <p:spPr>
          <a:xfrm>
            <a:off x="5781900" y="246271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" name="object 311">
            <a:extLst>
              <a:ext uri="{FF2B5EF4-FFF2-40B4-BE49-F238E27FC236}">
                <a16:creationId xmlns:a16="http://schemas.microsoft.com/office/drawing/2014/main" id="{641F515B-D8A8-250B-DC4B-D780381BD99C}"/>
              </a:ext>
            </a:extLst>
          </p:cNvPr>
          <p:cNvSpPr/>
          <p:nvPr/>
        </p:nvSpPr>
        <p:spPr>
          <a:xfrm>
            <a:off x="5781900" y="25608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" name="object 312">
            <a:extLst>
              <a:ext uri="{FF2B5EF4-FFF2-40B4-BE49-F238E27FC236}">
                <a16:creationId xmlns:a16="http://schemas.microsoft.com/office/drawing/2014/main" id="{4CCFEAF6-4DB4-69E4-5624-FFD47DDD547B}"/>
              </a:ext>
            </a:extLst>
          </p:cNvPr>
          <p:cNvSpPr/>
          <p:nvPr/>
        </p:nvSpPr>
        <p:spPr>
          <a:xfrm>
            <a:off x="5781900" y="265635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" name="object 313">
            <a:extLst>
              <a:ext uri="{FF2B5EF4-FFF2-40B4-BE49-F238E27FC236}">
                <a16:creationId xmlns:a16="http://schemas.microsoft.com/office/drawing/2014/main" id="{777CF84B-24D0-8C4B-0F80-66970C853378}"/>
              </a:ext>
            </a:extLst>
          </p:cNvPr>
          <p:cNvSpPr/>
          <p:nvPr/>
        </p:nvSpPr>
        <p:spPr>
          <a:xfrm>
            <a:off x="5781900" y="27518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" name="object 314">
            <a:extLst>
              <a:ext uri="{FF2B5EF4-FFF2-40B4-BE49-F238E27FC236}">
                <a16:creationId xmlns:a16="http://schemas.microsoft.com/office/drawing/2014/main" id="{E019CE4F-122B-551C-0008-9B7EB5F44A81}"/>
              </a:ext>
            </a:extLst>
          </p:cNvPr>
          <p:cNvSpPr/>
          <p:nvPr/>
        </p:nvSpPr>
        <p:spPr>
          <a:xfrm>
            <a:off x="5781900" y="284730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" name="object 315">
            <a:extLst>
              <a:ext uri="{FF2B5EF4-FFF2-40B4-BE49-F238E27FC236}">
                <a16:creationId xmlns:a16="http://schemas.microsoft.com/office/drawing/2014/main" id="{176DD0C2-CAFD-D1A0-1B11-69FB0F0BF5A4}"/>
              </a:ext>
            </a:extLst>
          </p:cNvPr>
          <p:cNvSpPr/>
          <p:nvPr/>
        </p:nvSpPr>
        <p:spPr>
          <a:xfrm>
            <a:off x="5781900" y="2940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" name="object 316">
            <a:extLst>
              <a:ext uri="{FF2B5EF4-FFF2-40B4-BE49-F238E27FC236}">
                <a16:creationId xmlns:a16="http://schemas.microsoft.com/office/drawing/2014/main" id="{DA15CD2F-C1A3-06D5-DB01-5B879C524A48}"/>
              </a:ext>
            </a:extLst>
          </p:cNvPr>
          <p:cNvSpPr/>
          <p:nvPr/>
        </p:nvSpPr>
        <p:spPr>
          <a:xfrm>
            <a:off x="5781900" y="303287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" name="object 317">
            <a:extLst>
              <a:ext uri="{FF2B5EF4-FFF2-40B4-BE49-F238E27FC236}">
                <a16:creationId xmlns:a16="http://schemas.microsoft.com/office/drawing/2014/main" id="{D92EAAC9-86F6-3D45-904E-419EC61F0F97}"/>
              </a:ext>
            </a:extLst>
          </p:cNvPr>
          <p:cNvSpPr/>
          <p:nvPr/>
        </p:nvSpPr>
        <p:spPr>
          <a:xfrm>
            <a:off x="5781900" y="312834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" name="object 318">
            <a:extLst>
              <a:ext uri="{FF2B5EF4-FFF2-40B4-BE49-F238E27FC236}">
                <a16:creationId xmlns:a16="http://schemas.microsoft.com/office/drawing/2014/main" id="{7D76DC1B-1BA5-A044-1C00-D5A9A0D4FE19}"/>
              </a:ext>
            </a:extLst>
          </p:cNvPr>
          <p:cNvSpPr/>
          <p:nvPr/>
        </p:nvSpPr>
        <p:spPr>
          <a:xfrm>
            <a:off x="5781900" y="322382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" name="object 319">
            <a:extLst>
              <a:ext uri="{FF2B5EF4-FFF2-40B4-BE49-F238E27FC236}">
                <a16:creationId xmlns:a16="http://schemas.microsoft.com/office/drawing/2014/main" id="{BA6FE4F0-1B69-0FDA-9E3A-928C258DC682}"/>
              </a:ext>
            </a:extLst>
          </p:cNvPr>
          <p:cNvSpPr/>
          <p:nvPr/>
        </p:nvSpPr>
        <p:spPr>
          <a:xfrm>
            <a:off x="5781900" y="331929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" name="object 320">
            <a:extLst>
              <a:ext uri="{FF2B5EF4-FFF2-40B4-BE49-F238E27FC236}">
                <a16:creationId xmlns:a16="http://schemas.microsoft.com/office/drawing/2014/main" id="{2E1B5BB2-17F4-C8B0-1BC6-AE2051C01C9A}"/>
              </a:ext>
            </a:extLst>
          </p:cNvPr>
          <p:cNvSpPr/>
          <p:nvPr/>
        </p:nvSpPr>
        <p:spPr>
          <a:xfrm>
            <a:off x="5781900" y="341476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" name="object 321">
            <a:extLst>
              <a:ext uri="{FF2B5EF4-FFF2-40B4-BE49-F238E27FC236}">
                <a16:creationId xmlns:a16="http://schemas.microsoft.com/office/drawing/2014/main" id="{15126E65-4B47-9D14-511F-D0F0D85E54D2}"/>
              </a:ext>
            </a:extLst>
          </p:cNvPr>
          <p:cNvSpPr/>
          <p:nvPr/>
        </p:nvSpPr>
        <p:spPr>
          <a:xfrm>
            <a:off x="5781900" y="351024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" name="object 322">
            <a:extLst>
              <a:ext uri="{FF2B5EF4-FFF2-40B4-BE49-F238E27FC236}">
                <a16:creationId xmlns:a16="http://schemas.microsoft.com/office/drawing/2014/main" id="{6E4E65D0-01A3-4F85-68D3-63ADD5EE9388}"/>
              </a:ext>
            </a:extLst>
          </p:cNvPr>
          <p:cNvSpPr/>
          <p:nvPr/>
        </p:nvSpPr>
        <p:spPr>
          <a:xfrm>
            <a:off x="5781900" y="360594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" name="object 323">
            <a:extLst>
              <a:ext uri="{FF2B5EF4-FFF2-40B4-BE49-F238E27FC236}">
                <a16:creationId xmlns:a16="http://schemas.microsoft.com/office/drawing/2014/main" id="{9525DBDC-CBB9-500C-7355-BC5B704C7F69}"/>
              </a:ext>
            </a:extLst>
          </p:cNvPr>
          <p:cNvSpPr/>
          <p:nvPr/>
        </p:nvSpPr>
        <p:spPr>
          <a:xfrm>
            <a:off x="5781900" y="370141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" name="object 324">
            <a:extLst>
              <a:ext uri="{FF2B5EF4-FFF2-40B4-BE49-F238E27FC236}">
                <a16:creationId xmlns:a16="http://schemas.microsoft.com/office/drawing/2014/main" id="{D3C363BF-DF3A-7D41-3225-7CB926B836DE}"/>
              </a:ext>
            </a:extLst>
          </p:cNvPr>
          <p:cNvSpPr/>
          <p:nvPr/>
        </p:nvSpPr>
        <p:spPr>
          <a:xfrm>
            <a:off x="5781900" y="379688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" name="object 325">
            <a:extLst>
              <a:ext uri="{FF2B5EF4-FFF2-40B4-BE49-F238E27FC236}">
                <a16:creationId xmlns:a16="http://schemas.microsoft.com/office/drawing/2014/main" id="{F60EE23E-F84C-EA59-B668-130BB3F32F8D}"/>
              </a:ext>
            </a:extLst>
          </p:cNvPr>
          <p:cNvSpPr/>
          <p:nvPr/>
        </p:nvSpPr>
        <p:spPr>
          <a:xfrm>
            <a:off x="5781900" y="389236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" name="object 326">
            <a:extLst>
              <a:ext uri="{FF2B5EF4-FFF2-40B4-BE49-F238E27FC236}">
                <a16:creationId xmlns:a16="http://schemas.microsoft.com/office/drawing/2014/main" id="{F1991797-53A1-7BD6-0665-8ED8B92356E9}"/>
              </a:ext>
            </a:extLst>
          </p:cNvPr>
          <p:cNvSpPr/>
          <p:nvPr/>
        </p:nvSpPr>
        <p:spPr>
          <a:xfrm>
            <a:off x="5781900" y="3987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" name="object 327">
            <a:extLst>
              <a:ext uri="{FF2B5EF4-FFF2-40B4-BE49-F238E27FC236}">
                <a16:creationId xmlns:a16="http://schemas.microsoft.com/office/drawing/2014/main" id="{8988466F-A9FB-D6F1-F9C9-CADED51BAA4A}"/>
              </a:ext>
            </a:extLst>
          </p:cNvPr>
          <p:cNvSpPr/>
          <p:nvPr/>
        </p:nvSpPr>
        <p:spPr>
          <a:xfrm>
            <a:off x="5781900" y="408331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" name="object 328">
            <a:extLst>
              <a:ext uri="{FF2B5EF4-FFF2-40B4-BE49-F238E27FC236}">
                <a16:creationId xmlns:a16="http://schemas.microsoft.com/office/drawing/2014/main" id="{46EFE5F2-3E41-21AC-69F9-0203606CC848}"/>
              </a:ext>
            </a:extLst>
          </p:cNvPr>
          <p:cNvSpPr/>
          <p:nvPr/>
        </p:nvSpPr>
        <p:spPr>
          <a:xfrm>
            <a:off x="5781900" y="41787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" name="object 329">
            <a:extLst>
              <a:ext uri="{FF2B5EF4-FFF2-40B4-BE49-F238E27FC236}">
                <a16:creationId xmlns:a16="http://schemas.microsoft.com/office/drawing/2014/main" id="{DA6232B2-CDF7-854B-9C6D-4487452A4A67}"/>
              </a:ext>
            </a:extLst>
          </p:cNvPr>
          <p:cNvSpPr/>
          <p:nvPr/>
        </p:nvSpPr>
        <p:spPr>
          <a:xfrm>
            <a:off x="5781900" y="427426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" name="object 330">
            <a:extLst>
              <a:ext uri="{FF2B5EF4-FFF2-40B4-BE49-F238E27FC236}">
                <a16:creationId xmlns:a16="http://schemas.microsoft.com/office/drawing/2014/main" id="{5224361D-2DD4-028A-6687-5884355F7EBE}"/>
              </a:ext>
            </a:extLst>
          </p:cNvPr>
          <p:cNvSpPr/>
          <p:nvPr/>
        </p:nvSpPr>
        <p:spPr>
          <a:xfrm>
            <a:off x="5781900" y="436973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" name="object 331">
            <a:extLst>
              <a:ext uri="{FF2B5EF4-FFF2-40B4-BE49-F238E27FC236}">
                <a16:creationId xmlns:a16="http://schemas.microsoft.com/office/drawing/2014/main" id="{E833EFBF-78FB-51B5-271E-C5B961A60355}"/>
              </a:ext>
            </a:extLst>
          </p:cNvPr>
          <p:cNvSpPr/>
          <p:nvPr/>
        </p:nvSpPr>
        <p:spPr>
          <a:xfrm>
            <a:off x="5781900" y="446520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" name="object 332">
            <a:extLst>
              <a:ext uri="{FF2B5EF4-FFF2-40B4-BE49-F238E27FC236}">
                <a16:creationId xmlns:a16="http://schemas.microsoft.com/office/drawing/2014/main" id="{FCF17345-D4FA-5B86-6EC7-D188E34706FC}"/>
              </a:ext>
            </a:extLst>
          </p:cNvPr>
          <p:cNvSpPr/>
          <p:nvPr/>
        </p:nvSpPr>
        <p:spPr>
          <a:xfrm>
            <a:off x="5781900" y="456068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" name="object 333">
            <a:extLst>
              <a:ext uri="{FF2B5EF4-FFF2-40B4-BE49-F238E27FC236}">
                <a16:creationId xmlns:a16="http://schemas.microsoft.com/office/drawing/2014/main" id="{C832BB65-7D21-F4C7-B9D4-27ECCD1BDE15}"/>
              </a:ext>
            </a:extLst>
          </p:cNvPr>
          <p:cNvSpPr/>
          <p:nvPr/>
        </p:nvSpPr>
        <p:spPr>
          <a:xfrm>
            <a:off x="5781900" y="465615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" name="object 334">
            <a:extLst>
              <a:ext uri="{FF2B5EF4-FFF2-40B4-BE49-F238E27FC236}">
                <a16:creationId xmlns:a16="http://schemas.microsoft.com/office/drawing/2014/main" id="{0694AFB9-1918-3D2B-88D4-F42E14E02705}"/>
              </a:ext>
            </a:extLst>
          </p:cNvPr>
          <p:cNvSpPr/>
          <p:nvPr/>
        </p:nvSpPr>
        <p:spPr>
          <a:xfrm>
            <a:off x="5781900" y="47516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" name="object 335">
            <a:extLst>
              <a:ext uri="{FF2B5EF4-FFF2-40B4-BE49-F238E27FC236}">
                <a16:creationId xmlns:a16="http://schemas.microsoft.com/office/drawing/2014/main" id="{9259E129-6026-AD80-7E2D-371B9C6CCE3B}"/>
              </a:ext>
            </a:extLst>
          </p:cNvPr>
          <p:cNvSpPr/>
          <p:nvPr/>
        </p:nvSpPr>
        <p:spPr>
          <a:xfrm>
            <a:off x="5781900" y="484710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" name="object 336">
            <a:extLst>
              <a:ext uri="{FF2B5EF4-FFF2-40B4-BE49-F238E27FC236}">
                <a16:creationId xmlns:a16="http://schemas.microsoft.com/office/drawing/2014/main" id="{1737957B-4A0B-DBFA-E536-1D96F177C989}"/>
              </a:ext>
            </a:extLst>
          </p:cNvPr>
          <p:cNvSpPr/>
          <p:nvPr/>
        </p:nvSpPr>
        <p:spPr>
          <a:xfrm>
            <a:off x="5781900" y="49425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" name="object 337">
            <a:extLst>
              <a:ext uri="{FF2B5EF4-FFF2-40B4-BE49-F238E27FC236}">
                <a16:creationId xmlns:a16="http://schemas.microsoft.com/office/drawing/2014/main" id="{9D912C51-5005-C38A-CC6D-6429FAFFC955}"/>
              </a:ext>
            </a:extLst>
          </p:cNvPr>
          <p:cNvSpPr/>
          <p:nvPr/>
        </p:nvSpPr>
        <p:spPr>
          <a:xfrm>
            <a:off x="5781900" y="503838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" name="object 338">
            <a:extLst>
              <a:ext uri="{FF2B5EF4-FFF2-40B4-BE49-F238E27FC236}">
                <a16:creationId xmlns:a16="http://schemas.microsoft.com/office/drawing/2014/main" id="{492E846A-E970-F9C9-153F-0601307FE063}"/>
              </a:ext>
            </a:extLst>
          </p:cNvPr>
          <p:cNvSpPr/>
          <p:nvPr/>
        </p:nvSpPr>
        <p:spPr>
          <a:xfrm>
            <a:off x="5781900" y="51338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" name="object 339">
            <a:extLst>
              <a:ext uri="{FF2B5EF4-FFF2-40B4-BE49-F238E27FC236}">
                <a16:creationId xmlns:a16="http://schemas.microsoft.com/office/drawing/2014/main" id="{2A8E09DC-F3F7-A0EA-BF4A-CF965EE4DC9E}"/>
              </a:ext>
            </a:extLst>
          </p:cNvPr>
          <p:cNvSpPr/>
          <p:nvPr/>
        </p:nvSpPr>
        <p:spPr>
          <a:xfrm>
            <a:off x="5781900" y="52293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" name="object 340">
            <a:extLst>
              <a:ext uri="{FF2B5EF4-FFF2-40B4-BE49-F238E27FC236}">
                <a16:creationId xmlns:a16="http://schemas.microsoft.com/office/drawing/2014/main" id="{4505C6E5-0E08-1F14-0523-642AB179822C}"/>
              </a:ext>
            </a:extLst>
          </p:cNvPr>
          <p:cNvSpPr/>
          <p:nvPr/>
        </p:nvSpPr>
        <p:spPr>
          <a:xfrm>
            <a:off x="5781900" y="532481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" name="object 341">
            <a:extLst>
              <a:ext uri="{FF2B5EF4-FFF2-40B4-BE49-F238E27FC236}">
                <a16:creationId xmlns:a16="http://schemas.microsoft.com/office/drawing/2014/main" id="{697316B6-D052-B83C-4B7E-5B3760E6FE61}"/>
              </a:ext>
            </a:extLst>
          </p:cNvPr>
          <p:cNvSpPr/>
          <p:nvPr/>
        </p:nvSpPr>
        <p:spPr>
          <a:xfrm>
            <a:off x="5781900" y="542028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" name="object 342">
            <a:extLst>
              <a:ext uri="{FF2B5EF4-FFF2-40B4-BE49-F238E27FC236}">
                <a16:creationId xmlns:a16="http://schemas.microsoft.com/office/drawing/2014/main" id="{F1666FC6-5BA0-64B3-CD86-DFB46550C5D6}"/>
              </a:ext>
            </a:extLst>
          </p:cNvPr>
          <p:cNvSpPr/>
          <p:nvPr/>
        </p:nvSpPr>
        <p:spPr>
          <a:xfrm>
            <a:off x="5781900" y="55211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" name="object 343">
            <a:extLst>
              <a:ext uri="{FF2B5EF4-FFF2-40B4-BE49-F238E27FC236}">
                <a16:creationId xmlns:a16="http://schemas.microsoft.com/office/drawing/2014/main" id="{7CB405FD-E708-1D01-D766-B22D81B5D342}"/>
              </a:ext>
            </a:extLst>
          </p:cNvPr>
          <p:cNvSpPr/>
          <p:nvPr/>
        </p:nvSpPr>
        <p:spPr>
          <a:xfrm>
            <a:off x="5781900" y="561661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" name="object 344">
            <a:extLst>
              <a:ext uri="{FF2B5EF4-FFF2-40B4-BE49-F238E27FC236}">
                <a16:creationId xmlns:a16="http://schemas.microsoft.com/office/drawing/2014/main" id="{7EC821A2-97DD-2AF5-64D7-6E7FBA2109CD}"/>
              </a:ext>
            </a:extLst>
          </p:cNvPr>
          <p:cNvSpPr/>
          <p:nvPr/>
        </p:nvSpPr>
        <p:spPr>
          <a:xfrm>
            <a:off x="5781900" y="5712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" name="object 346">
            <a:extLst>
              <a:ext uri="{FF2B5EF4-FFF2-40B4-BE49-F238E27FC236}">
                <a16:creationId xmlns:a16="http://schemas.microsoft.com/office/drawing/2014/main" id="{55FF3295-8075-F134-E235-FC24425527D8}"/>
              </a:ext>
            </a:extLst>
          </p:cNvPr>
          <p:cNvSpPr txBox="1"/>
          <p:nvPr/>
        </p:nvSpPr>
        <p:spPr>
          <a:xfrm>
            <a:off x="2045298" y="565165"/>
            <a:ext cx="5351929" cy="277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652" defTabSz="806867">
              <a:tabLst>
                <a:tab pos="2277157" algn="l"/>
                <a:tab pos="3046482" algn="l"/>
                <a:tab pos="4445611" algn="l"/>
              </a:tabLst>
            </a:pP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eneral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Educatio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R="4483" algn="r" defTabSz="806867">
              <a:spcBef>
                <a:spcPts val="2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6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overn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ent/Political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Scienc</a:t>
            </a:r>
            <a:r>
              <a:rPr sz="860" b="1" spc="13" baseline="8547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 (6 credits</a:t>
            </a:r>
            <a:r>
              <a:rPr sz="860" b="1" spc="26" baseline="8547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sz="596" b="1" spc="-6" baseline="49382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596" baseline="493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7" name="object 347">
            <a:extLst>
              <a:ext uri="{FF2B5EF4-FFF2-40B4-BE49-F238E27FC236}">
                <a16:creationId xmlns:a16="http://schemas.microsoft.com/office/drawing/2014/main" id="{285907B8-9278-1CA4-2BAC-4849613FCFA1}"/>
              </a:ext>
            </a:extLst>
          </p:cNvPr>
          <p:cNvSpPr txBox="1"/>
          <p:nvPr/>
        </p:nvSpPr>
        <p:spPr>
          <a:xfrm>
            <a:off x="7848489" y="565165"/>
            <a:ext cx="2235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8" name="object 348">
            <a:extLst>
              <a:ext uri="{FF2B5EF4-FFF2-40B4-BE49-F238E27FC236}">
                <a16:creationId xmlns:a16="http://schemas.microsoft.com/office/drawing/2014/main" id="{6E29347E-0F83-20A1-183C-503DEE5BFE1A}"/>
              </a:ext>
            </a:extLst>
          </p:cNvPr>
          <p:cNvSpPr txBox="1"/>
          <p:nvPr/>
        </p:nvSpPr>
        <p:spPr>
          <a:xfrm>
            <a:off x="8495628" y="565165"/>
            <a:ext cx="230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EPCC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9" name="object 349">
            <a:extLst>
              <a:ext uri="{FF2B5EF4-FFF2-40B4-BE49-F238E27FC236}">
                <a16:creationId xmlns:a16="http://schemas.microsoft.com/office/drawing/2014/main" id="{A11BB90B-C66C-7AC0-5776-54E9D322E345}"/>
              </a:ext>
            </a:extLst>
          </p:cNvPr>
          <p:cNvSpPr txBox="1"/>
          <p:nvPr/>
        </p:nvSpPr>
        <p:spPr>
          <a:xfrm>
            <a:off x="2050677" y="853156"/>
            <a:ext cx="46117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3862874" algn="l"/>
              </a:tabLst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0" name="object 350">
            <a:extLst>
              <a:ext uri="{FF2B5EF4-FFF2-40B4-BE49-F238E27FC236}">
                <a16:creationId xmlns:a16="http://schemas.microsoft.com/office/drawing/2014/main" id="{93E03663-167D-5DB9-7B4D-085C84F9C4DB}"/>
              </a:ext>
            </a:extLst>
          </p:cNvPr>
          <p:cNvSpPr txBox="1"/>
          <p:nvPr/>
        </p:nvSpPr>
        <p:spPr>
          <a:xfrm>
            <a:off x="7714017" y="853156"/>
            <a:ext cx="4908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1" name="object 351">
            <a:extLst>
              <a:ext uri="{FF2B5EF4-FFF2-40B4-BE49-F238E27FC236}">
                <a16:creationId xmlns:a16="http://schemas.microsoft.com/office/drawing/2014/main" id="{3BA44289-D379-C920-1FB8-469A59467110}"/>
              </a:ext>
            </a:extLst>
          </p:cNvPr>
          <p:cNvSpPr txBox="1"/>
          <p:nvPr/>
        </p:nvSpPr>
        <p:spPr>
          <a:xfrm>
            <a:off x="8359813" y="853156"/>
            <a:ext cx="501463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2" name="object 352">
            <a:extLst>
              <a:ext uri="{FF2B5EF4-FFF2-40B4-BE49-F238E27FC236}">
                <a16:creationId xmlns:a16="http://schemas.microsoft.com/office/drawing/2014/main" id="{9BE757E4-522A-8117-2CC8-855DEB3058E5}"/>
              </a:ext>
            </a:extLst>
          </p:cNvPr>
          <p:cNvSpPr txBox="1"/>
          <p:nvPr/>
        </p:nvSpPr>
        <p:spPr>
          <a:xfrm>
            <a:off x="2142116" y="948630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3" name="object 353">
            <a:extLst>
              <a:ext uri="{FF2B5EF4-FFF2-40B4-BE49-F238E27FC236}">
                <a16:creationId xmlns:a16="http://schemas.microsoft.com/office/drawing/2014/main" id="{E17CD207-2581-327E-0322-0A4083838CDB}"/>
              </a:ext>
            </a:extLst>
          </p:cNvPr>
          <p:cNvSpPr txBox="1"/>
          <p:nvPr/>
        </p:nvSpPr>
        <p:spPr>
          <a:xfrm>
            <a:off x="4985386" y="948630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4" name="object 354">
            <a:extLst>
              <a:ext uri="{FF2B5EF4-FFF2-40B4-BE49-F238E27FC236}">
                <a16:creationId xmlns:a16="http://schemas.microsoft.com/office/drawing/2014/main" id="{10937C6E-5C50-9289-C47E-431AEEE6398F}"/>
              </a:ext>
            </a:extLst>
          </p:cNvPr>
          <p:cNvSpPr txBox="1"/>
          <p:nvPr/>
        </p:nvSpPr>
        <p:spPr>
          <a:xfrm>
            <a:off x="5902475" y="948630"/>
            <a:ext cx="1109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5" name="object 355">
            <a:extLst>
              <a:ext uri="{FF2B5EF4-FFF2-40B4-BE49-F238E27FC236}">
                <a16:creationId xmlns:a16="http://schemas.microsoft.com/office/drawing/2014/main" id="{7EE2DAE0-DBA8-1F90-6E8D-7AA1D49F4E86}"/>
              </a:ext>
            </a:extLst>
          </p:cNvPr>
          <p:cNvSpPr txBox="1"/>
          <p:nvPr/>
        </p:nvSpPr>
        <p:spPr>
          <a:xfrm>
            <a:off x="2142116" y="1044104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6" name="object 356">
            <a:extLst>
              <a:ext uri="{FF2B5EF4-FFF2-40B4-BE49-F238E27FC236}">
                <a16:creationId xmlns:a16="http://schemas.microsoft.com/office/drawing/2014/main" id="{6F1193C8-4C98-92BC-7355-D2B7A043A176}"/>
              </a:ext>
            </a:extLst>
          </p:cNvPr>
          <p:cNvSpPr txBox="1"/>
          <p:nvPr/>
        </p:nvSpPr>
        <p:spPr>
          <a:xfrm>
            <a:off x="4985386" y="104410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7" name="object 357">
            <a:extLst>
              <a:ext uri="{FF2B5EF4-FFF2-40B4-BE49-F238E27FC236}">
                <a16:creationId xmlns:a16="http://schemas.microsoft.com/office/drawing/2014/main" id="{BF624084-C9A9-F303-07B3-5E077421EE9A}"/>
              </a:ext>
            </a:extLst>
          </p:cNvPr>
          <p:cNvSpPr txBox="1"/>
          <p:nvPr/>
        </p:nvSpPr>
        <p:spPr>
          <a:xfrm>
            <a:off x="2142116" y="1139578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position,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1601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8" name="object 358">
            <a:extLst>
              <a:ext uri="{FF2B5EF4-FFF2-40B4-BE49-F238E27FC236}">
                <a16:creationId xmlns:a16="http://schemas.microsoft.com/office/drawing/2014/main" id="{2C8B7C5A-83D5-A42A-2FC4-3DC195506AB4}"/>
              </a:ext>
            </a:extLst>
          </p:cNvPr>
          <p:cNvSpPr txBox="1"/>
          <p:nvPr/>
        </p:nvSpPr>
        <p:spPr>
          <a:xfrm>
            <a:off x="4981351" y="114502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9" name="object 359">
            <a:extLst>
              <a:ext uri="{FF2B5EF4-FFF2-40B4-BE49-F238E27FC236}">
                <a16:creationId xmlns:a16="http://schemas.microsoft.com/office/drawing/2014/main" id="{2C1C6075-63C3-77A0-6CF1-DFA7DF7FE90A}"/>
              </a:ext>
            </a:extLst>
          </p:cNvPr>
          <p:cNvSpPr txBox="1"/>
          <p:nvPr/>
        </p:nvSpPr>
        <p:spPr>
          <a:xfrm>
            <a:off x="5811035" y="1139578"/>
            <a:ext cx="230897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Social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ehavioral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0" name="object 360">
            <a:extLst>
              <a:ext uri="{FF2B5EF4-FFF2-40B4-BE49-F238E27FC236}">
                <a16:creationId xmlns:a16="http://schemas.microsoft.com/office/drawing/2014/main" id="{C4109676-DB4D-16B3-5866-1D292E088D30}"/>
              </a:ext>
            </a:extLst>
          </p:cNvPr>
          <p:cNvSpPr txBox="1"/>
          <p:nvPr/>
        </p:nvSpPr>
        <p:spPr>
          <a:xfrm>
            <a:off x="2142115" y="1235052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1" name="object 361">
            <a:extLst>
              <a:ext uri="{FF2B5EF4-FFF2-40B4-BE49-F238E27FC236}">
                <a16:creationId xmlns:a16="http://schemas.microsoft.com/office/drawing/2014/main" id="{715D5EB5-90D4-9133-6DDA-8047DC3BF0B8}"/>
              </a:ext>
            </a:extLst>
          </p:cNvPr>
          <p:cNvSpPr txBox="1"/>
          <p:nvPr/>
        </p:nvSpPr>
        <p:spPr>
          <a:xfrm>
            <a:off x="4981351" y="124050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2" name="object 362">
            <a:extLst>
              <a:ext uri="{FF2B5EF4-FFF2-40B4-BE49-F238E27FC236}">
                <a16:creationId xmlns:a16="http://schemas.microsoft.com/office/drawing/2014/main" id="{B10FE484-7156-FBC3-0E84-1057AD7FD02B}"/>
              </a:ext>
            </a:extLst>
          </p:cNvPr>
          <p:cNvSpPr txBox="1"/>
          <p:nvPr/>
        </p:nvSpPr>
        <p:spPr>
          <a:xfrm>
            <a:off x="5902475" y="1235052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anity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3" name="object 363">
            <a:extLst>
              <a:ext uri="{FF2B5EF4-FFF2-40B4-BE49-F238E27FC236}">
                <a16:creationId xmlns:a16="http://schemas.microsoft.com/office/drawing/2014/main" id="{F1977943-7476-469E-88CA-B7D92CD2DE04}"/>
              </a:ext>
            </a:extLst>
          </p:cNvPr>
          <p:cNvSpPr txBox="1"/>
          <p:nvPr/>
        </p:nvSpPr>
        <p:spPr>
          <a:xfrm>
            <a:off x="8401498" y="1235052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4" name="object 364">
            <a:extLst>
              <a:ext uri="{FF2B5EF4-FFF2-40B4-BE49-F238E27FC236}">
                <a16:creationId xmlns:a16="http://schemas.microsoft.com/office/drawing/2014/main" id="{7E7B688B-91FA-B69C-D5A0-A9408A145288}"/>
              </a:ext>
            </a:extLst>
          </p:cNvPr>
          <p:cNvSpPr txBox="1"/>
          <p:nvPr/>
        </p:nvSpPr>
        <p:spPr>
          <a:xfrm>
            <a:off x="2142115" y="1330526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5" name="object 365">
            <a:extLst>
              <a:ext uri="{FF2B5EF4-FFF2-40B4-BE49-F238E27FC236}">
                <a16:creationId xmlns:a16="http://schemas.microsoft.com/office/drawing/2014/main" id="{C6CA1785-BA99-E01F-EABB-3DC43337DD03}"/>
              </a:ext>
            </a:extLst>
          </p:cNvPr>
          <p:cNvSpPr txBox="1"/>
          <p:nvPr/>
        </p:nvSpPr>
        <p:spPr>
          <a:xfrm>
            <a:off x="4981351" y="133597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6" name="object 366">
            <a:extLst>
              <a:ext uri="{FF2B5EF4-FFF2-40B4-BE49-F238E27FC236}">
                <a16:creationId xmlns:a16="http://schemas.microsoft.com/office/drawing/2014/main" id="{39128151-ACFF-CA44-3A77-2617CCBA0906}"/>
              </a:ext>
            </a:extLst>
          </p:cNvPr>
          <p:cNvSpPr txBox="1"/>
          <p:nvPr/>
        </p:nvSpPr>
        <p:spPr>
          <a:xfrm>
            <a:off x="5902474" y="1330526"/>
            <a:ext cx="5210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7" name="object 367">
            <a:extLst>
              <a:ext uri="{FF2B5EF4-FFF2-40B4-BE49-F238E27FC236}">
                <a16:creationId xmlns:a16="http://schemas.microsoft.com/office/drawing/2014/main" id="{1E09E6EE-A913-02D4-C88F-CCF40057381D}"/>
              </a:ext>
            </a:extLst>
          </p:cNvPr>
          <p:cNvSpPr txBox="1"/>
          <p:nvPr/>
        </p:nvSpPr>
        <p:spPr>
          <a:xfrm>
            <a:off x="7750325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8" name="object 368">
            <a:extLst>
              <a:ext uri="{FF2B5EF4-FFF2-40B4-BE49-F238E27FC236}">
                <a16:creationId xmlns:a16="http://schemas.microsoft.com/office/drawing/2014/main" id="{E011DCCF-4763-43D8-179E-09F3A61F25FF}"/>
              </a:ext>
            </a:extLst>
          </p:cNvPr>
          <p:cNvSpPr txBox="1"/>
          <p:nvPr/>
        </p:nvSpPr>
        <p:spPr>
          <a:xfrm>
            <a:off x="8401498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9" name="object 369">
            <a:extLst>
              <a:ext uri="{FF2B5EF4-FFF2-40B4-BE49-F238E27FC236}">
                <a16:creationId xmlns:a16="http://schemas.microsoft.com/office/drawing/2014/main" id="{4D26A22E-2F35-1065-86EB-6477FDCE97CC}"/>
              </a:ext>
            </a:extLst>
          </p:cNvPr>
          <p:cNvSpPr txBox="1"/>
          <p:nvPr/>
        </p:nvSpPr>
        <p:spPr>
          <a:xfrm>
            <a:off x="2142116" y="1426001"/>
            <a:ext cx="2516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76561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ritte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1611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0" name="object 370">
            <a:extLst>
              <a:ext uri="{FF2B5EF4-FFF2-40B4-BE49-F238E27FC236}">
                <a16:creationId xmlns:a16="http://schemas.microsoft.com/office/drawing/2014/main" id="{BE4BA0BA-9CFB-A5BA-3F5E-D2B9201CD56D}"/>
              </a:ext>
            </a:extLst>
          </p:cNvPr>
          <p:cNvSpPr txBox="1"/>
          <p:nvPr/>
        </p:nvSpPr>
        <p:spPr>
          <a:xfrm>
            <a:off x="5902475" y="1426001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1" name="object 371">
            <a:extLst>
              <a:ext uri="{FF2B5EF4-FFF2-40B4-BE49-F238E27FC236}">
                <a16:creationId xmlns:a16="http://schemas.microsoft.com/office/drawing/2014/main" id="{7E45F9A7-3096-C2C2-94AA-407BB1D57928}"/>
              </a:ext>
            </a:extLst>
          </p:cNvPr>
          <p:cNvSpPr txBox="1"/>
          <p:nvPr/>
        </p:nvSpPr>
        <p:spPr>
          <a:xfrm>
            <a:off x="3041948" y="14254"/>
            <a:ext cx="4332194" cy="4699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1" algn="ctr" defTabSz="806867"/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882" b="1" spc="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oll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ce: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Bac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 De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ree 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4483" algn="ctr" defTabSz="806867">
              <a:spcBef>
                <a:spcPts val="635"/>
              </a:spcBef>
            </a:pP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794" b="1" spc="-9" dirty="0">
                <a:solidFill>
                  <a:prstClr val="black"/>
                </a:solidFill>
                <a:latin typeface="Arial"/>
                <a:cs typeface="Arial"/>
              </a:rPr>
              <a:t>IVERSITY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COR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CURR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ICULU</a:t>
            </a:r>
            <a:r>
              <a:rPr sz="794" b="1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b="1" baseline="4166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794" baseline="4166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53"/>
              </a:spcBef>
            </a:pP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794" spc="-18" dirty="0">
                <a:solidFill>
                  <a:prstClr val="black"/>
                </a:solidFill>
                <a:latin typeface="Arial"/>
                <a:cs typeface="Arial"/>
              </a:rPr>
              <a:t>x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um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66 hours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ay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be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ran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rred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rom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-13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o-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ear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tu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ons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TEP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degree progra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79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2" name="object 372">
            <a:extLst>
              <a:ext uri="{FF2B5EF4-FFF2-40B4-BE49-F238E27FC236}">
                <a16:creationId xmlns:a16="http://schemas.microsoft.com/office/drawing/2014/main" id="{00EC97DC-BE20-FE50-53F2-24B8060B544F}"/>
              </a:ext>
            </a:extLst>
          </p:cNvPr>
          <p:cNvSpPr/>
          <p:nvPr/>
        </p:nvSpPr>
        <p:spPr>
          <a:xfrm>
            <a:off x="2021541" y="590299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" name="object 373">
            <a:extLst>
              <a:ext uri="{FF2B5EF4-FFF2-40B4-BE49-F238E27FC236}">
                <a16:creationId xmlns:a16="http://schemas.microsoft.com/office/drawing/2014/main" id="{9D34DF8B-441B-064A-5B6F-12CFD7F87361}"/>
              </a:ext>
            </a:extLst>
          </p:cNvPr>
          <p:cNvSpPr/>
          <p:nvPr/>
        </p:nvSpPr>
        <p:spPr>
          <a:xfrm>
            <a:off x="5785933" y="60031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7" y="0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" name="object 374">
            <a:extLst>
              <a:ext uri="{FF2B5EF4-FFF2-40B4-BE49-F238E27FC236}">
                <a16:creationId xmlns:a16="http://schemas.microsoft.com/office/drawing/2014/main" id="{977FA702-A71F-7144-57DC-D322EABFD803}"/>
              </a:ext>
            </a:extLst>
          </p:cNvPr>
          <p:cNvSpPr/>
          <p:nvPr/>
        </p:nvSpPr>
        <p:spPr>
          <a:xfrm>
            <a:off x="5785933" y="6097972"/>
            <a:ext cx="3146051" cy="0"/>
          </a:xfrm>
          <a:custGeom>
            <a:avLst/>
            <a:gdLst/>
            <a:ahLst/>
            <a:cxnLst/>
            <a:rect l="l" t="t" r="r" b="b"/>
            <a:pathLst>
              <a:path w="3565525">
                <a:moveTo>
                  <a:pt x="0" y="0"/>
                </a:moveTo>
                <a:lnTo>
                  <a:pt x="3565270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" name="object 375">
            <a:extLst>
              <a:ext uri="{FF2B5EF4-FFF2-40B4-BE49-F238E27FC236}">
                <a16:creationId xmlns:a16="http://schemas.microsoft.com/office/drawing/2014/main" id="{B47884F6-504B-7B27-6C69-25A9D893AED3}"/>
              </a:ext>
            </a:extLst>
          </p:cNvPr>
          <p:cNvSpPr/>
          <p:nvPr/>
        </p:nvSpPr>
        <p:spPr>
          <a:xfrm>
            <a:off x="2021541" y="619882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" name="object 376">
            <a:extLst>
              <a:ext uri="{FF2B5EF4-FFF2-40B4-BE49-F238E27FC236}">
                <a16:creationId xmlns:a16="http://schemas.microsoft.com/office/drawing/2014/main" id="{9A3AD149-DE56-D6C0-13B7-610E4A583714}"/>
              </a:ext>
            </a:extLst>
          </p:cNvPr>
          <p:cNvSpPr/>
          <p:nvPr/>
        </p:nvSpPr>
        <p:spPr>
          <a:xfrm>
            <a:off x="2021541" y="630640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" name="object 377">
            <a:extLst>
              <a:ext uri="{FF2B5EF4-FFF2-40B4-BE49-F238E27FC236}">
                <a16:creationId xmlns:a16="http://schemas.microsoft.com/office/drawing/2014/main" id="{ACBBE8FF-0F21-1BB6-76A7-62AD87543436}"/>
              </a:ext>
            </a:extLst>
          </p:cNvPr>
          <p:cNvSpPr/>
          <p:nvPr/>
        </p:nvSpPr>
        <p:spPr>
          <a:xfrm>
            <a:off x="5781900" y="640187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45" name="object 345">
            <a:extLst>
              <a:ext uri="{FF2B5EF4-FFF2-40B4-BE49-F238E27FC236}">
                <a16:creationId xmlns:a16="http://schemas.microsoft.com/office/drawing/2014/main" id="{9F78322E-92D0-2687-3EC9-119889779930}"/>
              </a:ext>
            </a:extLst>
          </p:cNvPr>
          <p:cNvGraphicFramePr>
            <a:graphicFrameLocks noGrp="1"/>
          </p:cNvGraphicFramePr>
          <p:nvPr/>
        </p:nvGraphicFramePr>
        <p:xfrm>
          <a:off x="5773271" y="5807515"/>
          <a:ext cx="3157929" cy="6834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094">
                <a:tc gridSpan="2"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7366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59"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000000"/>
                      </a:solidFill>
                      <a:prstDash val="solid"/>
                    </a:lnL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4986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456">
                <a:tc gridSpan="2">
                  <a:txBody>
                    <a:bodyPr/>
                    <a:lstStyle/>
                    <a:p>
                      <a:pPr marL="147320" marR="289560">
                        <a:lnSpc>
                          <a:spcPct val="1062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r,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can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 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  <a:hlinkClick r:id="rId3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@ut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ep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.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edu"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140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4534E-1023-1CBA-C227-A1E0D2A6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7B47BDA-7936-3F88-A942-77206AFA4B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85305"/>
              </p:ext>
            </p:extLst>
          </p:nvPr>
        </p:nvGraphicFramePr>
        <p:xfrm>
          <a:off x="2235200" y="907450"/>
          <a:ext cx="7703127" cy="4846805"/>
        </p:xfrm>
        <a:graphic>
          <a:graphicData uri="http://schemas.openxmlformats.org/drawingml/2006/table">
            <a:tbl>
              <a:tblPr/>
              <a:tblGrid>
                <a:gridCol w="15924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36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36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56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77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10449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Forensic Scientist/Criminalist: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Analyzes physical evidence (DNA, blood, trace materials) in a lab.</a:t>
                      </a:r>
                    </a:p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endParaRPr lang="en-US" sz="100" spc="29" dirty="0">
                        <a:solidFill>
                          <a:srgbClr val="423E3A"/>
                        </a:solidFill>
                        <a:latin typeface="DM Sans" pitchFamily="2" charset="0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C89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Forensic DNA Analyst/Biologist: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Examines biological samples to identify individuals.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Forensic Toxicologist: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Identifies drugs, alcohol, or poisons in bodily fluids.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Forensic Chemist/Drug Chemist: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Analyzes non-biological evidence, such as powders, pills, and trace materials.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Forensic Firearm/Toolmark Examiner: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Analyzes bullets, casings, and tool impressions.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7301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Forensic Histology Technician: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Prepares tissue samples for microscopic examination in death investigations.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Crime Scene Investigator/Technician: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Collects and documents evidence at crime scenes.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Forensic Death Investigator: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Investigates deaths to determine cause and manner, often working with medical examiners.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Forensic Anthropologist: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Analyzes skeletal remains to identify victims and cause of death.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Forensic Odontologist: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dental records to identify remains or analyze bite marks.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9055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Evidence Technician: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Manages the chain of custody, receiving, storing, and disposing of evidence. 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Digital Forensic Specialist/Examiner: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Investigates cybercrime, recovers data, and analyzes digital evidence.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Forensic Psychologist/Psychiatrist: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Evaluates behavioral science for legal proceedings.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endParaRPr lang="en-US" sz="105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Group 3">
            <a:extLst>
              <a:ext uri="{FF2B5EF4-FFF2-40B4-BE49-F238E27FC236}">
                <a16:creationId xmlns:a16="http://schemas.microsoft.com/office/drawing/2014/main" id="{0BAE1891-C8FA-EF98-9870-6890C67348CD}"/>
              </a:ext>
            </a:extLst>
          </p:cNvPr>
          <p:cNvGrpSpPr/>
          <p:nvPr/>
        </p:nvGrpSpPr>
        <p:grpSpPr>
          <a:xfrm>
            <a:off x="2791901" y="417117"/>
            <a:ext cx="6237776" cy="402482"/>
            <a:chOff x="0" y="0"/>
            <a:chExt cx="4165860" cy="2687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9D3429-19A3-4AD2-3E1B-73BD427DB6AE}"/>
                </a:ext>
              </a:extLst>
            </p:cNvPr>
            <p:cNvSpPr/>
            <p:nvPr/>
          </p:nvSpPr>
          <p:spPr>
            <a:xfrm>
              <a:off x="0" y="0"/>
              <a:ext cx="4165860" cy="268795"/>
            </a:xfrm>
            <a:custGeom>
              <a:avLst/>
              <a:gdLst/>
              <a:ahLst/>
              <a:cxnLst/>
              <a:rect l="l" t="t" r="r" b="b"/>
              <a:pathLst>
                <a:path w="4165860" h="268795">
                  <a:moveTo>
                    <a:pt x="7779" y="0"/>
                  </a:moveTo>
                  <a:lnTo>
                    <a:pt x="4158081" y="0"/>
                  </a:lnTo>
                  <a:cubicBezTo>
                    <a:pt x="4162377" y="0"/>
                    <a:pt x="4165860" y="3483"/>
                    <a:pt x="4165860" y="7779"/>
                  </a:cubicBezTo>
                  <a:lnTo>
                    <a:pt x="4165860" y="261016"/>
                  </a:lnTo>
                  <a:cubicBezTo>
                    <a:pt x="4165860" y="263079"/>
                    <a:pt x="4165040" y="265058"/>
                    <a:pt x="4163582" y="266516"/>
                  </a:cubicBezTo>
                  <a:cubicBezTo>
                    <a:pt x="4162123" y="267975"/>
                    <a:pt x="4160144" y="268795"/>
                    <a:pt x="4158081" y="268795"/>
                  </a:cubicBezTo>
                  <a:lnTo>
                    <a:pt x="7779" y="268795"/>
                  </a:lnTo>
                  <a:cubicBezTo>
                    <a:pt x="5716" y="268795"/>
                    <a:pt x="3737" y="267975"/>
                    <a:pt x="2278" y="266516"/>
                  </a:cubicBezTo>
                  <a:cubicBezTo>
                    <a:pt x="820" y="265058"/>
                    <a:pt x="0" y="263079"/>
                    <a:pt x="0" y="261016"/>
                  </a:cubicBezTo>
                  <a:lnTo>
                    <a:pt x="0" y="7779"/>
                  </a:lnTo>
                  <a:cubicBezTo>
                    <a:pt x="0" y="5716"/>
                    <a:pt x="820" y="3737"/>
                    <a:pt x="2278" y="2278"/>
                  </a:cubicBezTo>
                  <a:cubicBezTo>
                    <a:pt x="3737" y="820"/>
                    <a:pt x="5716" y="0"/>
                    <a:pt x="7779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F5968"/>
              </a:solidFill>
              <a:prstDash val="solid"/>
              <a:miter/>
            </a:ln>
          </p:spPr>
          <p:txBody>
            <a:bodyPr/>
            <a:lstStyle/>
            <a:p>
              <a:pPr defTabSz="440860"/>
              <a:endParaRPr lang="en-US" sz="868" dirty="0">
                <a:solidFill>
                  <a:srgbClr val="000000"/>
                </a:solidFill>
                <a:latin typeface="Neue Haas Grotesk Text Pro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FAEEF4-7592-61C8-0F25-D75096536B26}"/>
                </a:ext>
              </a:extLst>
            </p:cNvPr>
            <p:cNvSpPr txBox="1"/>
            <p:nvPr/>
          </p:nvSpPr>
          <p:spPr>
            <a:xfrm>
              <a:off x="0" y="0"/>
              <a:ext cx="4165860" cy="268795"/>
            </a:xfrm>
            <a:prstGeom prst="rect">
              <a:avLst/>
            </a:prstGeom>
          </p:spPr>
          <p:txBody>
            <a:bodyPr lIns="24493" tIns="24493" rIns="24493" bIns="24493" rtlCol="0" anchor="ctr"/>
            <a:lstStyle/>
            <a:p>
              <a:pPr algn="ctr" defTabSz="440860">
                <a:lnSpc>
                  <a:spcPts val="1111"/>
                </a:lnSpc>
              </a:pPr>
              <a:endParaRPr sz="868">
                <a:solidFill>
                  <a:srgbClr val="000000"/>
                </a:solidFill>
                <a:latin typeface="Neue Haas Grotesk Text Pro"/>
              </a:endParaRP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7E1755D-5BF3-285B-0B85-0B2D7B0C1C06}"/>
              </a:ext>
            </a:extLst>
          </p:cNvPr>
          <p:cNvSpPr txBox="1"/>
          <p:nvPr/>
        </p:nvSpPr>
        <p:spPr>
          <a:xfrm>
            <a:off x="2710395" y="504968"/>
            <a:ext cx="6400787" cy="259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40860">
              <a:lnSpc>
                <a:spcPts val="1987"/>
              </a:lnSpc>
            </a:pPr>
            <a:r>
              <a:rPr lang="en-US" sz="1758" spc="246" dirty="0">
                <a:solidFill>
                  <a:srgbClr val="253439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EXAMPLES OF CAREERS IN FORENSIC SCIENCE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ADCDE8-67D1-3ED9-CB97-A50C99FFFC81}"/>
              </a:ext>
            </a:extLst>
          </p:cNvPr>
          <p:cNvSpPr txBox="1"/>
          <p:nvPr/>
        </p:nvSpPr>
        <p:spPr>
          <a:xfrm>
            <a:off x="2330504" y="6219598"/>
            <a:ext cx="642025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041"/>
              </a:lnSpc>
              <a:spcBef>
                <a:spcPct val="0"/>
              </a:spcBef>
            </a:pPr>
            <a:r>
              <a:rPr lang="en-US" sz="1286" spc="17" dirty="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Some careers may require advanced degrees, professional school or certifications *</a:t>
            </a:r>
          </a:p>
        </p:txBody>
      </p:sp>
    </p:spTree>
    <p:extLst>
      <p:ext uri="{BB962C8B-B14F-4D97-AF65-F5344CB8AC3E}">
        <p14:creationId xmlns:p14="http://schemas.microsoft.com/office/powerpoint/2010/main" val="1790204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3470</Words>
  <Application>Microsoft Office PowerPoint</Application>
  <PresentationFormat>Widescreen</PresentationFormat>
  <Paragraphs>809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DM Sans</vt:lpstr>
      <vt:lpstr>Hammersmith One</vt:lpstr>
      <vt:lpstr>Neue Haas Grotesk Text Pro</vt:lpstr>
      <vt:lpstr>Playfair Display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Navarro, Krysten A</dc:creator>
  <cp:lastModifiedBy>Navarro, Krysten A</cp:lastModifiedBy>
  <cp:revision>1</cp:revision>
  <dcterms:created xsi:type="dcterms:W3CDTF">2026-02-27T20:05:45Z</dcterms:created>
  <dcterms:modified xsi:type="dcterms:W3CDTF">2026-09-10T15:27:19Z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3649dc-6fee-4eb8-a128-734c3c842ea8_Enabled">
    <vt:lpwstr>true</vt:lpwstr>
  </property>
  <property fmtid="{D5CDD505-2E9C-101B-9397-08002B2CF9AE}" pid="3" name="MSIP_Label_b73649dc-6fee-4eb8-a128-734c3c842ea8_SetDate">
    <vt:lpwstr>2026-02-27T20:29:53Z</vt:lpwstr>
  </property>
  <property fmtid="{D5CDD505-2E9C-101B-9397-08002B2CF9AE}" pid="4" name="MSIP_Label_b73649dc-6fee-4eb8-a128-734c3c842ea8_Method">
    <vt:lpwstr>Standard</vt:lpwstr>
  </property>
  <property fmtid="{D5CDD505-2E9C-101B-9397-08002B2CF9AE}" pid="5" name="MSIP_Label_b73649dc-6fee-4eb8-a128-734c3c842ea8_Name">
    <vt:lpwstr>defa4170-0d19-0005-0004-bc88714345d2</vt:lpwstr>
  </property>
  <property fmtid="{D5CDD505-2E9C-101B-9397-08002B2CF9AE}" pid="6" name="MSIP_Label_b73649dc-6fee-4eb8-a128-734c3c842ea8_SiteId">
    <vt:lpwstr>857c21d2-1a16-43a4-90cf-d57f3fab9d2f</vt:lpwstr>
  </property>
  <property fmtid="{D5CDD505-2E9C-101B-9397-08002B2CF9AE}" pid="7" name="MSIP_Label_b73649dc-6fee-4eb8-a128-734c3c842ea8_ActionId">
    <vt:lpwstr>a00e2684-d09c-43b7-9152-4fdfd116c762</vt:lpwstr>
  </property>
  <property fmtid="{D5CDD505-2E9C-101B-9397-08002B2CF9AE}" pid="8" name="MSIP_Label_b73649dc-6fee-4eb8-a128-734c3c842ea8_ContentBits">
    <vt:lpwstr>0</vt:lpwstr>
  </property>
  <property fmtid="{D5CDD505-2E9C-101B-9397-08002B2CF9AE}" pid="9" name="MSIP_Label_b73649dc-6fee-4eb8-a128-734c3c842ea8_Tag">
    <vt:lpwstr>10, 3, 0, 1</vt:lpwstr>
  </property>
</Properties>
</file>