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2" r:id="rId2"/>
    <p:sldId id="283" r:id="rId3"/>
    <p:sldId id="281" r:id="rId4"/>
    <p:sldId id="285" r:id="rId5"/>
    <p:sldId id="268" r:id="rId6"/>
    <p:sldId id="269" r:id="rId7"/>
    <p:sldId id="270" r:id="rId8"/>
    <p:sldId id="271" r:id="rId9"/>
    <p:sldId id="274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4CC"/>
    <a:srgbClr val="9933F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6FE173-8D53-44F7-B64B-3A96895FBC14}" v="2" dt="2026-09-10T15:32:50.042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5:34:14.104" v="214" actId="26606"/>
      <pc:docMkLst>
        <pc:docMk/>
      </pc:docMkLst>
      <pc:sldChg chg="add setBg">
        <pc:chgData name="Navarro, Krysten A" userId="b7169f5f-d46c-4cf1-8195-d10e9ff7e7f1" providerId="ADAL" clId="{694A5C7A-2432-4FC9-B20F-292CBBF6E5F7}" dt="2026-09-10T15:32:50.042" v="206"/>
        <pc:sldMkLst>
          <pc:docMk/>
          <pc:sldMk cId="1790204022" sldId="276"/>
        </pc:sldMkLst>
      </pc:sldChg>
      <pc:sldChg chg="addSp modSp mod setBg">
        <pc:chgData name="Navarro, Krysten A" userId="b7169f5f-d46c-4cf1-8195-d10e9ff7e7f1" providerId="ADAL" clId="{694A5C7A-2432-4FC9-B20F-292CBBF6E5F7}" dt="2026-09-10T15:34:14.104" v="214" actId="26606"/>
        <pc:sldMkLst>
          <pc:docMk/>
          <pc:sldMk cId="2267021500" sldId="281"/>
        </pc:sldMkLst>
        <pc:spChg chg="mod">
          <ac:chgData name="Navarro, Krysten A" userId="b7169f5f-d46c-4cf1-8195-d10e9ff7e7f1" providerId="ADAL" clId="{694A5C7A-2432-4FC9-B20F-292CBBF6E5F7}" dt="2026-09-10T15:34:14.104" v="214" actId="26606"/>
          <ac:spMkLst>
            <pc:docMk/>
            <pc:sldMk cId="2267021500" sldId="281"/>
            <ac:spMk id="2" creationId="{60E43D33-6B3C-DC90-BAF7-341FD8482025}"/>
          </ac:spMkLst>
        </pc:spChg>
        <pc:spChg chg="add">
          <ac:chgData name="Navarro, Krysten A" userId="b7169f5f-d46c-4cf1-8195-d10e9ff7e7f1" providerId="ADAL" clId="{694A5C7A-2432-4FC9-B20F-292CBBF6E5F7}" dt="2026-09-10T15:34:14.104" v="214" actId="26606"/>
          <ac:spMkLst>
            <pc:docMk/>
            <pc:sldMk cId="2267021500" sldId="281"/>
            <ac:spMk id="9" creationId="{53B021B3-DE93-4AB7-8A18-CF5F1CED88B8}"/>
          </ac:spMkLst>
        </pc:spChg>
        <pc:spChg chg="add">
          <ac:chgData name="Navarro, Krysten A" userId="b7169f5f-d46c-4cf1-8195-d10e9ff7e7f1" providerId="ADAL" clId="{694A5C7A-2432-4FC9-B20F-292CBBF6E5F7}" dt="2026-09-10T15:34:14.104" v="214" actId="26606"/>
          <ac:spMkLst>
            <pc:docMk/>
            <pc:sldMk cId="2267021500" sldId="281"/>
            <ac:spMk id="11" creationId="{52D502E5-F6B4-4D58-B4AE-FC466FF15EE8}"/>
          </ac:spMkLst>
        </pc:spChg>
        <pc:spChg chg="add">
          <ac:chgData name="Navarro, Krysten A" userId="b7169f5f-d46c-4cf1-8195-d10e9ff7e7f1" providerId="ADAL" clId="{694A5C7A-2432-4FC9-B20F-292CBBF6E5F7}" dt="2026-09-10T15:34:14.104" v="214" actId="26606"/>
          <ac:spMkLst>
            <pc:docMk/>
            <pc:sldMk cId="2267021500" sldId="281"/>
            <ac:spMk id="13" creationId="{9DECDBF4-02B6-4BB4-B65B-B8107AD6A9E8}"/>
          </ac:spMkLst>
        </pc:spChg>
        <pc:graphicFrameChg chg="mod ord modGraphic">
          <ac:chgData name="Navarro, Krysten A" userId="b7169f5f-d46c-4cf1-8195-d10e9ff7e7f1" providerId="ADAL" clId="{694A5C7A-2432-4FC9-B20F-292CBBF6E5F7}" dt="2026-09-10T15:34:14.104" v="214" actId="26606"/>
          <ac:graphicFrameMkLst>
            <pc:docMk/>
            <pc:sldMk cId="2267021500" sldId="281"/>
            <ac:graphicFrameMk id="4" creationId="{1F5CB870-69DE-FC57-425F-5EABFCAD47AD}"/>
          </ac:graphicFrameMkLst>
        </pc:graphicFrameChg>
      </pc:sldChg>
      <pc:sldChg chg="add del">
        <pc:chgData name="Navarro, Krysten A" userId="b7169f5f-d46c-4cf1-8195-d10e9ff7e7f1" providerId="ADAL" clId="{694A5C7A-2432-4FC9-B20F-292CBBF6E5F7}" dt="2026-09-10T15:32:44.615" v="205" actId="2696"/>
        <pc:sldMkLst>
          <pc:docMk/>
          <pc:sldMk cId="1326206951" sldId="284"/>
        </pc:sldMkLst>
      </pc:sldChg>
      <pc:sldChg chg="addSp modSp mod setBg">
        <pc:chgData name="Navarro, Krysten A" userId="b7169f5f-d46c-4cf1-8195-d10e9ff7e7f1" providerId="ADAL" clId="{694A5C7A-2432-4FC9-B20F-292CBBF6E5F7}" dt="2026-09-10T15:34:08.080" v="213" actId="26606"/>
        <pc:sldMkLst>
          <pc:docMk/>
          <pc:sldMk cId="2911117987" sldId="285"/>
        </pc:sldMkLst>
        <pc:spChg chg="mod">
          <ac:chgData name="Navarro, Krysten A" userId="b7169f5f-d46c-4cf1-8195-d10e9ff7e7f1" providerId="ADAL" clId="{694A5C7A-2432-4FC9-B20F-292CBBF6E5F7}" dt="2026-09-10T15:34:08.080" v="213" actId="26606"/>
          <ac:spMkLst>
            <pc:docMk/>
            <pc:sldMk cId="2911117987" sldId="285"/>
            <ac:spMk id="2" creationId="{CEC065AC-096B-8A84-284B-E80C9275F05A}"/>
          </ac:spMkLst>
        </pc:spChg>
        <pc:spChg chg="add">
          <ac:chgData name="Navarro, Krysten A" userId="b7169f5f-d46c-4cf1-8195-d10e9ff7e7f1" providerId="ADAL" clId="{694A5C7A-2432-4FC9-B20F-292CBBF6E5F7}" dt="2026-09-10T15:34:08.080" v="213" actId="26606"/>
          <ac:spMkLst>
            <pc:docMk/>
            <pc:sldMk cId="2911117987" sldId="285"/>
            <ac:spMk id="9" creationId="{53B021B3-DE93-4AB7-8A18-CF5F1CED88B8}"/>
          </ac:spMkLst>
        </pc:spChg>
        <pc:spChg chg="add">
          <ac:chgData name="Navarro, Krysten A" userId="b7169f5f-d46c-4cf1-8195-d10e9ff7e7f1" providerId="ADAL" clId="{694A5C7A-2432-4FC9-B20F-292CBBF6E5F7}" dt="2026-09-10T15:34:08.080" v="213" actId="26606"/>
          <ac:spMkLst>
            <pc:docMk/>
            <pc:sldMk cId="2911117987" sldId="285"/>
            <ac:spMk id="11" creationId="{52D502E5-F6B4-4D58-B4AE-FC466FF15EE8}"/>
          </ac:spMkLst>
        </pc:spChg>
        <pc:spChg chg="add">
          <ac:chgData name="Navarro, Krysten A" userId="b7169f5f-d46c-4cf1-8195-d10e9ff7e7f1" providerId="ADAL" clId="{694A5C7A-2432-4FC9-B20F-292CBBF6E5F7}" dt="2026-09-10T15:34:08.080" v="213" actId="26606"/>
          <ac:spMkLst>
            <pc:docMk/>
            <pc:sldMk cId="2911117987" sldId="285"/>
            <ac:spMk id="13" creationId="{9DECDBF4-02B6-4BB4-B65B-B8107AD6A9E8}"/>
          </ac:spMkLst>
        </pc:spChg>
        <pc:graphicFrameChg chg="add mod">
          <ac:chgData name="Navarro, Krysten A" userId="b7169f5f-d46c-4cf1-8195-d10e9ff7e7f1" providerId="ADAL" clId="{694A5C7A-2432-4FC9-B20F-292CBBF6E5F7}" dt="2026-09-10T15:34:08.080" v="213" actId="26606"/>
          <ac:graphicFrameMkLst>
            <pc:docMk/>
            <pc:sldMk cId="2911117987" sldId="285"/>
            <ac:graphicFrameMk id="4" creationId="{0BA6D8B5-C61B-529E-77CA-EF7A45E600A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4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utep.edu/search/?P=MATH%203319" TargetMode="External"/><Relationship Id="rId13" Type="http://schemas.openxmlformats.org/officeDocument/2006/relationships/hyperlink" Target="https://catalog.utep.edu/search/?P=MATH%204302" TargetMode="External"/><Relationship Id="rId18" Type="http://schemas.openxmlformats.org/officeDocument/2006/relationships/hyperlink" Target="https://catalog.utep.edu/search/?P=MATH%204370" TargetMode="External"/><Relationship Id="rId3" Type="http://schemas.openxmlformats.org/officeDocument/2006/relationships/hyperlink" Target="https://catalog.utep.edu/search/?P=MATH%203303" TargetMode="External"/><Relationship Id="rId21" Type="http://schemas.openxmlformats.org/officeDocument/2006/relationships/hyperlink" Target="https://catalog.utep.edu/search/?P=STAT%204385" TargetMode="External"/><Relationship Id="rId7" Type="http://schemas.openxmlformats.org/officeDocument/2006/relationships/hyperlink" Target="https://catalog.utep.edu/search/?P=MATH%203309" TargetMode="External"/><Relationship Id="rId12" Type="http://schemas.openxmlformats.org/officeDocument/2006/relationships/hyperlink" Target="https://catalog.utep.edu/search/?P=MATH%204199" TargetMode="External"/><Relationship Id="rId17" Type="http://schemas.openxmlformats.org/officeDocument/2006/relationships/hyperlink" Target="https://catalog.utep.edu/search/?P=MATH%204341" TargetMode="External"/><Relationship Id="rId2" Type="http://schemas.openxmlformats.org/officeDocument/2006/relationships/hyperlink" Target="https://catalog.utep.edu/search/?P=MATH%203300" TargetMode="External"/><Relationship Id="rId16" Type="http://schemas.openxmlformats.org/officeDocument/2006/relationships/hyperlink" Target="https://catalog.utep.edu/search/?P=MATH%204326" TargetMode="External"/><Relationship Id="rId20" Type="http://schemas.openxmlformats.org/officeDocument/2006/relationships/hyperlink" Target="https://catalog.utep.edu/search/?P=STAT%20332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alog.utep.edu/search/?P=MATH%203308" TargetMode="External"/><Relationship Id="rId11" Type="http://schemas.openxmlformats.org/officeDocument/2006/relationships/hyperlink" Target="https://catalog.utep.edu/search/?P=MATH%203341" TargetMode="External"/><Relationship Id="rId5" Type="http://schemas.openxmlformats.org/officeDocument/2006/relationships/hyperlink" Target="https://catalog.utep.edu/search/?P=MATH%203305" TargetMode="External"/><Relationship Id="rId15" Type="http://schemas.openxmlformats.org/officeDocument/2006/relationships/hyperlink" Target="https://catalog.utep.edu/search/?P=MATH%204325" TargetMode="External"/><Relationship Id="rId10" Type="http://schemas.openxmlformats.org/officeDocument/2006/relationships/hyperlink" Target="https://catalog.utep.edu/search/?P=MATH%203329" TargetMode="External"/><Relationship Id="rId19" Type="http://schemas.openxmlformats.org/officeDocument/2006/relationships/hyperlink" Target="https://catalog.utep.edu/search/?P=MATH%204399" TargetMode="External"/><Relationship Id="rId4" Type="http://schemas.openxmlformats.org/officeDocument/2006/relationships/hyperlink" Target="https://catalog.utep.edu/search/?P=MATH%203304" TargetMode="External"/><Relationship Id="rId9" Type="http://schemas.openxmlformats.org/officeDocument/2006/relationships/hyperlink" Target="https://catalog.utep.edu/search/?P=MATH%203320" TargetMode="External"/><Relationship Id="rId14" Type="http://schemas.openxmlformats.org/officeDocument/2006/relationships/hyperlink" Target="https://catalog.utep.edu/search/?P=MATH%204303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2E2E7-596C-438B-E613-6DB16FF65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FF30B7-9F40-34CD-ACFF-AEE3BDF0D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" y="356929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BEEEB6-E2FF-C6F2-681A-90C2423130B0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C536ECC-49BD-4CCE-B5DB-B328E41FC65B}"/>
              </a:ext>
            </a:extLst>
          </p:cNvPr>
          <p:cNvSpPr/>
          <p:nvPr/>
        </p:nvSpPr>
        <p:spPr>
          <a:xfrm>
            <a:off x="6380046" y="4327890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B261C5C-C7E3-536C-A9D8-46B652F3B483}"/>
              </a:ext>
            </a:extLst>
          </p:cNvPr>
          <p:cNvSpPr/>
          <p:nvPr/>
        </p:nvSpPr>
        <p:spPr>
          <a:xfrm>
            <a:off x="7877741" y="4867586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 (Optional)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DAA1C75-2A57-2529-8252-040559569C86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D440117-2FAF-68F5-981E-439D0C16D52F}"/>
              </a:ext>
            </a:extLst>
          </p:cNvPr>
          <p:cNvSpPr/>
          <p:nvPr/>
        </p:nvSpPr>
        <p:spPr>
          <a:xfrm>
            <a:off x="7861093" y="3782115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7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D3387C1-5A1E-6640-6D80-22D0409AF39D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Mathematics- Applied Math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047DB1B-769F-D25E-4370-709F5AB7BD36}"/>
              </a:ext>
            </a:extLst>
          </p:cNvPr>
          <p:cNvSpPr/>
          <p:nvPr/>
        </p:nvSpPr>
        <p:spPr>
          <a:xfrm>
            <a:off x="6271722" y="176361"/>
            <a:ext cx="1369799" cy="38460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29FC507-A3A0-D4F0-A113-FC412679C538}"/>
              </a:ext>
            </a:extLst>
          </p:cNvPr>
          <p:cNvSpPr/>
          <p:nvPr/>
        </p:nvSpPr>
        <p:spPr>
          <a:xfrm>
            <a:off x="6314003" y="4276026"/>
            <a:ext cx="1375082" cy="11412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ADCFB7F-E144-BC7C-18F2-47523ACD3C47}"/>
              </a:ext>
            </a:extLst>
          </p:cNvPr>
          <p:cNvSpPr/>
          <p:nvPr/>
        </p:nvSpPr>
        <p:spPr>
          <a:xfrm>
            <a:off x="7805506" y="4763805"/>
            <a:ext cx="1339034" cy="1913375"/>
          </a:xfrm>
          <a:prstGeom prst="roundRect">
            <a:avLst/>
          </a:prstGeom>
          <a:noFill/>
          <a:ln w="38100">
            <a:solidFill>
              <a:srgbClr val="99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8EC601B-43A9-C240-4C78-E632B1F1B446}"/>
              </a:ext>
            </a:extLst>
          </p:cNvPr>
          <p:cNvSpPr/>
          <p:nvPr/>
        </p:nvSpPr>
        <p:spPr>
          <a:xfrm>
            <a:off x="7804533" y="3682190"/>
            <a:ext cx="1339034" cy="997981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837B19D-829C-706F-BFDD-31731AB2435F}"/>
              </a:ext>
            </a:extLst>
          </p:cNvPr>
          <p:cNvSpPr/>
          <p:nvPr/>
        </p:nvSpPr>
        <p:spPr>
          <a:xfrm>
            <a:off x="7805506" y="180820"/>
            <a:ext cx="1313419" cy="343231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A349DB1-BD1A-5591-E217-5C37A2FBC8D0}"/>
              </a:ext>
            </a:extLst>
          </p:cNvPr>
          <p:cNvSpPr/>
          <p:nvPr/>
        </p:nvSpPr>
        <p:spPr>
          <a:xfrm>
            <a:off x="6359339" y="608302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C2D2271-0484-3807-BE65-BED9FA097979}"/>
              </a:ext>
            </a:extLst>
          </p:cNvPr>
          <p:cNvSpPr/>
          <p:nvPr/>
        </p:nvSpPr>
        <p:spPr>
          <a:xfrm>
            <a:off x="6372897" y="772517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7A25961-9714-1E37-CB08-2EA5E5E38C62}"/>
              </a:ext>
            </a:extLst>
          </p:cNvPr>
          <p:cNvSpPr/>
          <p:nvPr/>
        </p:nvSpPr>
        <p:spPr>
          <a:xfrm>
            <a:off x="6359339" y="968151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D22FF8E-856C-619C-8566-F61784E7E24F}"/>
              </a:ext>
            </a:extLst>
          </p:cNvPr>
          <p:cNvSpPr/>
          <p:nvPr/>
        </p:nvSpPr>
        <p:spPr>
          <a:xfrm>
            <a:off x="6359339" y="1180300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1B4B588-FA80-4621-1128-D102C027F264}"/>
              </a:ext>
            </a:extLst>
          </p:cNvPr>
          <p:cNvSpPr/>
          <p:nvPr/>
        </p:nvSpPr>
        <p:spPr>
          <a:xfrm>
            <a:off x="6380046" y="4848735"/>
            <a:ext cx="1258411" cy="26850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 or 1320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CFFC81-A185-29F6-27BE-9CE7F5F1C3D0}"/>
              </a:ext>
            </a:extLst>
          </p:cNvPr>
          <p:cNvSpPr/>
          <p:nvPr/>
        </p:nvSpPr>
        <p:spPr>
          <a:xfrm>
            <a:off x="6359339" y="1368876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6FF0684-794F-0199-B355-11197C6DBA79}"/>
              </a:ext>
            </a:extLst>
          </p:cNvPr>
          <p:cNvSpPr/>
          <p:nvPr/>
        </p:nvSpPr>
        <p:spPr>
          <a:xfrm>
            <a:off x="6359339" y="155745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27020EB-C81D-BF07-B0BB-5DC487629ED4}"/>
              </a:ext>
            </a:extLst>
          </p:cNvPr>
          <p:cNvSpPr/>
          <p:nvPr/>
        </p:nvSpPr>
        <p:spPr>
          <a:xfrm>
            <a:off x="6350079" y="2065421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3D1EEA6-FD0A-B4C3-C5F5-D50274851395}"/>
              </a:ext>
            </a:extLst>
          </p:cNvPr>
          <p:cNvSpPr/>
          <p:nvPr/>
        </p:nvSpPr>
        <p:spPr>
          <a:xfrm>
            <a:off x="6359339" y="1845390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66B5F05-B75E-10C2-465F-0513B01A1F12}"/>
              </a:ext>
            </a:extLst>
          </p:cNvPr>
          <p:cNvSpPr/>
          <p:nvPr/>
        </p:nvSpPr>
        <p:spPr>
          <a:xfrm>
            <a:off x="6340818" y="2316901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CDE2187-52F3-049F-5A49-500EB4FDDFA6}"/>
              </a:ext>
            </a:extLst>
          </p:cNvPr>
          <p:cNvSpPr/>
          <p:nvPr/>
        </p:nvSpPr>
        <p:spPr>
          <a:xfrm>
            <a:off x="6384519" y="5167723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BF8EF3D-8B88-6735-0E21-B3C2F595096C}"/>
              </a:ext>
            </a:extLst>
          </p:cNvPr>
          <p:cNvSpPr/>
          <p:nvPr/>
        </p:nvSpPr>
        <p:spPr>
          <a:xfrm>
            <a:off x="6359339" y="2885407"/>
            <a:ext cx="1194564" cy="21974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1320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5FFCBD4-6746-4AA8-8EF4-7A81F72A150C}"/>
              </a:ext>
            </a:extLst>
          </p:cNvPr>
          <p:cNvSpPr/>
          <p:nvPr/>
        </p:nvSpPr>
        <p:spPr>
          <a:xfrm>
            <a:off x="6350079" y="2623625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E49A162-3624-0A1D-5C99-0B18FC1E81BC}"/>
              </a:ext>
            </a:extLst>
          </p:cNvPr>
          <p:cNvSpPr/>
          <p:nvPr/>
        </p:nvSpPr>
        <p:spPr>
          <a:xfrm>
            <a:off x="6359339" y="3209910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35016954-FB16-351C-A702-DD55E0547B41}"/>
              </a:ext>
            </a:extLst>
          </p:cNvPr>
          <p:cNvSpPr/>
          <p:nvPr/>
        </p:nvSpPr>
        <p:spPr>
          <a:xfrm>
            <a:off x="7864933" y="628824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F9A08C33-C4CB-14D7-781A-F1D9576D1497}"/>
              </a:ext>
            </a:extLst>
          </p:cNvPr>
          <p:cNvSpPr/>
          <p:nvPr/>
        </p:nvSpPr>
        <p:spPr>
          <a:xfrm>
            <a:off x="7864933" y="86448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000F01D-34C5-741B-C838-25C9BC388537}"/>
              </a:ext>
            </a:extLst>
          </p:cNvPr>
          <p:cNvSpPr/>
          <p:nvPr/>
        </p:nvSpPr>
        <p:spPr>
          <a:xfrm>
            <a:off x="7835219" y="1080606"/>
            <a:ext cx="1253992" cy="1736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 or 2325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A3E9F6FD-B565-D809-1258-C5455557DF49}"/>
              </a:ext>
            </a:extLst>
          </p:cNvPr>
          <p:cNvSpPr/>
          <p:nvPr/>
        </p:nvSpPr>
        <p:spPr>
          <a:xfrm>
            <a:off x="7887041" y="4254594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922770C-FC75-D5DC-ACD6-C45777990D6F}"/>
              </a:ext>
            </a:extLst>
          </p:cNvPr>
          <p:cNvSpPr/>
          <p:nvPr/>
        </p:nvSpPr>
        <p:spPr>
          <a:xfrm>
            <a:off x="7887041" y="444957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4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6C6DFD5-BCD1-F8E8-134C-189D53CBE24B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C284445D-0284-C65B-437A-D72C36C21E22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76E88CA-7807-A895-B262-EA4533064FDA}"/>
              </a:ext>
            </a:extLst>
          </p:cNvPr>
          <p:cNvSpPr txBox="1"/>
          <p:nvPr/>
        </p:nvSpPr>
        <p:spPr>
          <a:xfrm>
            <a:off x="9755782" y="4138297"/>
            <a:ext cx="1783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Science requirement can choose from BIOL, CHEM or GEOL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</a:t>
            </a:r>
            <a:r>
              <a:rPr lang="en-US" sz="1000" i="1"/>
              <a:t>elective options.</a:t>
            </a:r>
            <a:endParaRPr lang="en-US" sz="1000" i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2C7C23-DB86-7372-D894-360DE21DE172}"/>
              </a:ext>
            </a:extLst>
          </p:cNvPr>
          <p:cNvSpPr/>
          <p:nvPr/>
        </p:nvSpPr>
        <p:spPr>
          <a:xfrm>
            <a:off x="7864933" y="130418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34E2C0-C21F-8A0D-B47C-58C05F8B4930}"/>
              </a:ext>
            </a:extLst>
          </p:cNvPr>
          <p:cNvSpPr/>
          <p:nvPr/>
        </p:nvSpPr>
        <p:spPr>
          <a:xfrm>
            <a:off x="7864933" y="152777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3323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B689D3E-D704-7F2C-5D0F-888A97939EBE}"/>
              </a:ext>
            </a:extLst>
          </p:cNvPr>
          <p:cNvSpPr/>
          <p:nvPr/>
        </p:nvSpPr>
        <p:spPr>
          <a:xfrm>
            <a:off x="7864933" y="219515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4329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06FB0F5-FBEF-DD17-34F2-1A411939AA85}"/>
              </a:ext>
            </a:extLst>
          </p:cNvPr>
          <p:cNvSpPr/>
          <p:nvPr/>
        </p:nvSpPr>
        <p:spPr>
          <a:xfrm>
            <a:off x="7864933" y="175135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8D8CF79-BD94-C6F4-07DC-F0CB1A91C4E4}"/>
              </a:ext>
            </a:extLst>
          </p:cNvPr>
          <p:cNvSpPr/>
          <p:nvPr/>
        </p:nvSpPr>
        <p:spPr>
          <a:xfrm>
            <a:off x="7864933" y="197509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645F0BE-154E-ED7B-7264-A51D9B7C401B}"/>
              </a:ext>
            </a:extLst>
          </p:cNvPr>
          <p:cNvSpPr/>
          <p:nvPr/>
        </p:nvSpPr>
        <p:spPr>
          <a:xfrm>
            <a:off x="7864933" y="241060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3341 (FA)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F4B76E6-F62C-4785-F06F-ABA356494D47}"/>
              </a:ext>
            </a:extLst>
          </p:cNvPr>
          <p:cNvSpPr/>
          <p:nvPr/>
        </p:nvSpPr>
        <p:spPr>
          <a:xfrm>
            <a:off x="7864933" y="26196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4303 (SP)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091949C-A5CA-4EF0-F04E-72539310EE89}"/>
              </a:ext>
            </a:extLst>
          </p:cNvPr>
          <p:cNvSpPr/>
          <p:nvPr/>
        </p:nvSpPr>
        <p:spPr>
          <a:xfrm>
            <a:off x="7864933" y="282924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3325 or 3330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977A445F-D6CE-F93A-AA04-17532E242629}"/>
              </a:ext>
            </a:extLst>
          </p:cNvPr>
          <p:cNvSpPr/>
          <p:nvPr/>
        </p:nvSpPr>
        <p:spPr>
          <a:xfrm>
            <a:off x="7864933" y="30384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4380 or 4385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7759F74-2918-4F7E-E1F0-E89355902C6A}"/>
              </a:ext>
            </a:extLst>
          </p:cNvPr>
          <p:cNvSpPr/>
          <p:nvPr/>
        </p:nvSpPr>
        <p:spPr>
          <a:xfrm>
            <a:off x="7872929" y="5209745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7AE47EE-6B15-7115-A789-6005F86033D0}"/>
              </a:ext>
            </a:extLst>
          </p:cNvPr>
          <p:cNvSpPr/>
          <p:nvPr/>
        </p:nvSpPr>
        <p:spPr>
          <a:xfrm>
            <a:off x="7852300" y="5451266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AB76BED-2FC9-3640-1F0E-A9B0F903CBBC}"/>
              </a:ext>
            </a:extLst>
          </p:cNvPr>
          <p:cNvSpPr/>
          <p:nvPr/>
        </p:nvSpPr>
        <p:spPr>
          <a:xfrm>
            <a:off x="7866212" y="5938701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6AADB70-3A56-F218-D0A7-166F5D7793C5}"/>
              </a:ext>
            </a:extLst>
          </p:cNvPr>
          <p:cNvSpPr/>
          <p:nvPr/>
        </p:nvSpPr>
        <p:spPr>
          <a:xfrm>
            <a:off x="7853246" y="5696519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6E3522D-1407-7B9C-CBDF-D17D77394035}"/>
              </a:ext>
            </a:extLst>
          </p:cNvPr>
          <p:cNvSpPr/>
          <p:nvPr/>
        </p:nvSpPr>
        <p:spPr>
          <a:xfrm>
            <a:off x="7872929" y="6169141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D92CF9E-D04B-A6E9-9571-F65096074E83}"/>
              </a:ext>
            </a:extLst>
          </p:cNvPr>
          <p:cNvSpPr/>
          <p:nvPr/>
        </p:nvSpPr>
        <p:spPr>
          <a:xfrm>
            <a:off x="7887041" y="6396932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B89AC2D-3E7D-BD58-BD6A-CDE9BF19DF96}"/>
              </a:ext>
            </a:extLst>
          </p:cNvPr>
          <p:cNvSpPr/>
          <p:nvPr/>
        </p:nvSpPr>
        <p:spPr>
          <a:xfrm>
            <a:off x="7872928" y="3243817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0909ABF-CD45-2D00-846F-43CB12DF4B42}"/>
              </a:ext>
            </a:extLst>
          </p:cNvPr>
          <p:cNvSpPr/>
          <p:nvPr/>
        </p:nvSpPr>
        <p:spPr>
          <a:xfrm>
            <a:off x="6359339" y="3487180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2197305-E7A6-D8D9-30B0-3A37DB9DDA24}"/>
              </a:ext>
            </a:extLst>
          </p:cNvPr>
          <p:cNvSpPr/>
          <p:nvPr/>
        </p:nvSpPr>
        <p:spPr>
          <a:xfrm>
            <a:off x="6359339" y="3726820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F5BC328-6DE6-B95C-739A-CA596BE9475E}"/>
              </a:ext>
            </a:extLst>
          </p:cNvPr>
          <p:cNvSpPr/>
          <p:nvPr/>
        </p:nvSpPr>
        <p:spPr>
          <a:xfrm>
            <a:off x="6323255" y="5592228"/>
            <a:ext cx="1288800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Science requirement</a:t>
            </a:r>
            <a:endParaRPr lang="en-US" sz="1070" b="1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CE198D1-3F5D-F4B4-5A06-D02CA13F5C62}"/>
              </a:ext>
            </a:extLst>
          </p:cNvPr>
          <p:cNvSpPr/>
          <p:nvPr/>
        </p:nvSpPr>
        <p:spPr>
          <a:xfrm>
            <a:off x="6313096" y="6142780"/>
            <a:ext cx="1309119" cy="2366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D98134C-58C3-9F11-FA60-4587B81C3ACE}"/>
              </a:ext>
            </a:extLst>
          </p:cNvPr>
          <p:cNvSpPr/>
          <p:nvPr/>
        </p:nvSpPr>
        <p:spPr>
          <a:xfrm>
            <a:off x="6319123" y="6431622"/>
            <a:ext cx="1297064" cy="2399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0C1B025-FA59-001A-490A-EB197F71F894}"/>
              </a:ext>
            </a:extLst>
          </p:cNvPr>
          <p:cNvSpPr/>
          <p:nvPr/>
        </p:nvSpPr>
        <p:spPr>
          <a:xfrm>
            <a:off x="6259343" y="5529464"/>
            <a:ext cx="1435970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1587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F27EDDA-1682-67AF-C366-60FAEEAFF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402011"/>
              </p:ext>
            </p:extLst>
          </p:nvPr>
        </p:nvGraphicFramePr>
        <p:xfrm>
          <a:off x="2860674" y="-428625"/>
          <a:ext cx="5864226" cy="7591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262" imgH="6035040" progId="Acrobat.Document.DC">
                  <p:embed/>
                </p:oleObj>
              </mc:Choice>
              <mc:Fallback>
                <p:oleObj name="Acrobat Document" r:id="rId2" imgW="4663262" imgH="603504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F27EDDA-1682-67AF-C366-60FAEEAFF1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60674" y="-428625"/>
                        <a:ext cx="5864226" cy="7591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51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43D33-6B3C-DC90-BAF7-341FD8482025}"/>
              </a:ext>
            </a:extLst>
          </p:cNvPr>
          <p:cNvSpPr txBox="1"/>
          <p:nvPr/>
        </p:nvSpPr>
        <p:spPr>
          <a:xfrm>
            <a:off x="841248" y="256032"/>
            <a:ext cx="10506456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 Sequence Requirement Options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5CB870-69DE-FC57-425F-5EABFCAD47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756400"/>
              </p:ext>
            </p:extLst>
          </p:nvPr>
        </p:nvGraphicFramePr>
        <p:xfrm>
          <a:off x="2200397" y="2649173"/>
          <a:ext cx="7791205" cy="2911710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  <a:tableStyleId>{5C22544A-7EE6-4342-B048-85BDC9FD1C3A}</a:tableStyleId>
              </a:tblPr>
              <a:tblGrid>
                <a:gridCol w="7791205">
                  <a:extLst>
                    <a:ext uri="{9D8B030D-6E8A-4147-A177-3AD203B41FA5}">
                      <a16:colId xmlns:a16="http://schemas.microsoft.com/office/drawing/2014/main" val="3304374288"/>
                    </a:ext>
                  </a:extLst>
                </a:gridCol>
              </a:tblGrid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CHEM 1305-1105 &amp; CHEM 1306-1106 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220133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BIOL 1305-1107 &amp; BIOL 1306-1108 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439820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GEOL 1313-1103 &amp; GEOL 1314-1104</a:t>
                      </a:r>
                      <a:endParaRPr lang="en-US" sz="33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33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02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C065AC-096B-8A84-284B-E80C9275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Math Major Elective Options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BA6D8B5-C61B-529E-77CA-EF7A45E600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654650"/>
              </p:ext>
            </p:extLst>
          </p:nvPr>
        </p:nvGraphicFramePr>
        <p:xfrm>
          <a:off x="2710285" y="1926266"/>
          <a:ext cx="6771431" cy="4357542"/>
        </p:xfrm>
        <a:graphic>
          <a:graphicData uri="http://schemas.openxmlformats.org/drawingml/2006/table">
            <a:tbl>
              <a:tblPr firstRow="1" bandRow="1"/>
              <a:tblGrid>
                <a:gridCol w="1390113">
                  <a:extLst>
                    <a:ext uri="{9D8B030D-6E8A-4147-A177-3AD203B41FA5}">
                      <a16:colId xmlns:a16="http://schemas.microsoft.com/office/drawing/2014/main" val="1394384637"/>
                    </a:ext>
                  </a:extLst>
                </a:gridCol>
                <a:gridCol w="4692368">
                  <a:extLst>
                    <a:ext uri="{9D8B030D-6E8A-4147-A177-3AD203B41FA5}">
                      <a16:colId xmlns:a16="http://schemas.microsoft.com/office/drawing/2014/main" val="1241416444"/>
                    </a:ext>
                  </a:extLst>
                </a:gridCol>
                <a:gridCol w="688950">
                  <a:extLst>
                    <a:ext uri="{9D8B030D-6E8A-4147-A177-3AD203B41FA5}">
                      <a16:colId xmlns:a16="http://schemas.microsoft.com/office/drawing/2014/main" val="4166116483"/>
                    </a:ext>
                  </a:extLst>
                </a:gridCol>
              </a:tblGrid>
              <a:tr h="207502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Select three hours of the following: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66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7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900">
                          <a:effectLst/>
                        </a:rPr>
                        <a:t>3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69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7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3699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2" tooltip="MATH 3300"/>
                        </a:rPr>
                        <a:t>MATH 3300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7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79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History of Mathematics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77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7B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7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80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136019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3" tooltip="MATH 3303"/>
                        </a:rPr>
                        <a:t>MATH 3303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79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Fundmtl Numb Thry Adv Stndpt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7B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8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80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8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7310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4" tooltip="MATH 3304"/>
                        </a:rPr>
                        <a:t>MATH 3304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8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8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Fundamentals/Geometry Standpt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8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9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8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9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291511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5" tooltip="MATH 3305"/>
                        </a:rPr>
                        <a:t>MATH 3305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8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9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Proportion and Algebra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9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9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9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2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89188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6" tooltip="MATH 3308"/>
                        </a:rPr>
                        <a:t>MATH 3308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9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2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Proportn &amp; Algebrc Reasong I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9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20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2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2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502226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7" tooltip="MATH 3309"/>
                        </a:rPr>
                        <a:t>MATH 3309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2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6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Proportn &amp; Algebrc Reasong II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20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2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317671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8" tooltip="MATH 3319"/>
                        </a:rPr>
                        <a:t>MATH 3319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36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3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Elementary Number Theory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31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3D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17561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9" tooltip="MATH 3320"/>
                        </a:rPr>
                        <a:t>MATH 3320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3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Actuarial Mathematics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4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47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04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7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74495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0" tooltip="MATH 3329"/>
                        </a:rPr>
                        <a:t>MATH 3329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4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5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Geometry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47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5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047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6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22715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1" tooltip="MATH 3341"/>
                        </a:rPr>
                        <a:t>MATH 3341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5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3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Introduction to Analysis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58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7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606C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01225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2" tooltip="MATH 4199"/>
                        </a:rPr>
                        <a:t>MATH 4199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032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A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Individ Studies in Mathematic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1097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A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109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B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116702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3" tooltip="MATH 4302"/>
                        </a:rPr>
                        <a:t>MATH 4302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50A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C0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Fund Math Concepts Grades 4-8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50A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B7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0B6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B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27496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4" tooltip="MATH 4303"/>
                        </a:rPr>
                        <a:t>MATH 4303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50C0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8B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Fundamental Math/Adv. Standpt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50B7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0B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8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491049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5" tooltip="MATH 4325"/>
                        </a:rPr>
                        <a:t>MATH 4325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108B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8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Modern Algebra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0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8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108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38168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6" tooltip="MATH 4326"/>
                        </a:rPr>
                        <a:t>MATH 4326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08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A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Linear Algebra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088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C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A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101079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7" tooltip="MATH 4341"/>
                        </a:rPr>
                        <a:t>MATH 4341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AA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4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Real Analysis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AC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C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B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B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02524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8" tooltip="MATH 4370"/>
                        </a:rPr>
                        <a:t>MATH 4370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B4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Topics Seminar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BC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B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55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523520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19" tooltip="MATH 4399"/>
                        </a:rPr>
                        <a:t>MATH 4399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5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4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Indiv Studies in Mathematics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5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6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55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6F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728375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20" tooltip="STAT 3320"/>
                        </a:rPr>
                        <a:t>STAT 3320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4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45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Probability and Statistics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6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4F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6F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499403"/>
                  </a:ext>
                </a:extLst>
              </a:tr>
              <a:tr h="207502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900" u="none" strike="noStrike">
                          <a:solidFill>
                            <a:srgbClr val="337AB7"/>
                          </a:solidFill>
                          <a:effectLst/>
                          <a:hlinkClick r:id="rId21" tooltip="STAT 4385"/>
                        </a:rPr>
                        <a:t>STAT 4385</a:t>
                      </a:r>
                      <a:endParaRPr lang="en-US" sz="900">
                        <a:effectLst/>
                      </a:endParaRP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45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900">
                          <a:effectLst/>
                        </a:rPr>
                        <a:t>Applied Regression Analysis</a:t>
                      </a:r>
                    </a:p>
                  </a:txBody>
                  <a:tcPr marL="44643" marR="44643" marT="22321" marB="2232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4F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44643" marR="44643" marT="22321" marB="22321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79736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11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1555</Words>
  <Application>Microsoft Office PowerPoint</Application>
  <PresentationFormat>Widescreen</PresentationFormat>
  <Paragraphs>354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Aptos Narrow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Acrobat Document</vt:lpstr>
      <vt:lpstr>PowerPoint Presentation</vt:lpstr>
      <vt:lpstr>PowerPoint Presentation</vt:lpstr>
      <vt:lpstr>PowerPoint Presentation</vt:lpstr>
      <vt:lpstr>Math Major Elective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6</cp:revision>
  <dcterms:created xsi:type="dcterms:W3CDTF">2026-02-27T15:31:27Z</dcterms:created>
  <dcterms:modified xsi:type="dcterms:W3CDTF">2026-09-10T15:34:18Z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