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1" r:id="rId2"/>
    <p:sldId id="257" r:id="rId3"/>
    <p:sldId id="284" r:id="rId4"/>
    <p:sldId id="274" r:id="rId5"/>
    <p:sldId id="268" r:id="rId6"/>
    <p:sldId id="270" r:id="rId7"/>
    <p:sldId id="269" r:id="rId8"/>
    <p:sldId id="271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972174-41E4-41DA-B84B-F5189CF9DDDF}" v="2" dt="2026-09-10T15:37:26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undo custSel addSld delSld modSld">
      <pc:chgData name="Navarro, Krysten A" userId="b7169f5f-d46c-4cf1-8195-d10e9ff7e7f1" providerId="ADAL" clId="{694A5C7A-2432-4FC9-B20F-292CBBF6E5F7}" dt="2026-09-10T15:37:26.790" v="89"/>
      <pc:docMkLst>
        <pc:docMk/>
      </pc:docMkLst>
      <pc:sldChg chg="addSp delSp modSp mod setBg">
        <pc:chgData name="Navarro, Krysten A" userId="b7169f5f-d46c-4cf1-8195-d10e9ff7e7f1" providerId="ADAL" clId="{694A5C7A-2432-4FC9-B20F-292CBBF6E5F7}" dt="2026-09-10T15:37:03.480" v="83" actId="26606"/>
        <pc:sldMkLst>
          <pc:docMk/>
          <pc:sldMk cId="3547528819" sldId="268"/>
        </pc:sldMkLst>
        <pc:spChg chg="mod">
          <ac:chgData name="Navarro, Krysten A" userId="b7169f5f-d46c-4cf1-8195-d10e9ff7e7f1" providerId="ADAL" clId="{694A5C7A-2432-4FC9-B20F-292CBBF6E5F7}" dt="2026-09-10T15:37:03.480" v="82" actId="26606"/>
          <ac:spMkLst>
            <pc:docMk/>
            <pc:sldMk cId="3547528819" sldId="268"/>
            <ac:spMk id="2" creationId="{D06DD4F0-216D-255C-5E0E-8E46AE2BDD23}"/>
          </ac:spMkLst>
        </pc:spChg>
        <pc:spChg chg="add del">
          <ac:chgData name="Navarro, Krysten A" userId="b7169f5f-d46c-4cf1-8195-d10e9ff7e7f1" providerId="ADAL" clId="{694A5C7A-2432-4FC9-B20F-292CBBF6E5F7}" dt="2026-09-10T15:37:03.480" v="82" actId="26606"/>
          <ac:spMkLst>
            <pc:docMk/>
            <pc:sldMk cId="3547528819" sldId="268"/>
            <ac:spMk id="10" creationId="{49B447FE-DDA9-4B30-828A-59FC569124E2}"/>
          </ac:spMkLst>
        </pc:spChg>
        <pc:spChg chg="add del">
          <ac:chgData name="Navarro, Krysten A" userId="b7169f5f-d46c-4cf1-8195-d10e9ff7e7f1" providerId="ADAL" clId="{694A5C7A-2432-4FC9-B20F-292CBBF6E5F7}" dt="2026-09-10T15:37:03.480" v="82" actId="26606"/>
          <ac:spMkLst>
            <pc:docMk/>
            <pc:sldMk cId="3547528819" sldId="268"/>
            <ac:spMk id="12" creationId="{C3D487F7-9050-4871-B351-34A72ADB296C}"/>
          </ac:spMkLst>
        </pc:spChg>
        <pc:spChg chg="add del">
          <ac:chgData name="Navarro, Krysten A" userId="b7169f5f-d46c-4cf1-8195-d10e9ff7e7f1" providerId="ADAL" clId="{694A5C7A-2432-4FC9-B20F-292CBBF6E5F7}" dt="2026-09-10T15:37:03.480" v="82" actId="26606"/>
          <ac:spMkLst>
            <pc:docMk/>
            <pc:sldMk cId="3547528819" sldId="268"/>
            <ac:spMk id="14" creationId="{F43C27DD-EF6A-4C48-9669-C2970E71A814}"/>
          </ac:spMkLst>
        </pc:spChg>
        <pc:spChg chg="add del">
          <ac:chgData name="Navarro, Krysten A" userId="b7169f5f-d46c-4cf1-8195-d10e9ff7e7f1" providerId="ADAL" clId="{694A5C7A-2432-4FC9-B20F-292CBBF6E5F7}" dt="2026-09-10T15:37:03.480" v="82" actId="26606"/>
          <ac:spMkLst>
            <pc:docMk/>
            <pc:sldMk cId="3547528819" sldId="268"/>
            <ac:spMk id="16" creationId="{05A1AA86-B7E6-4C02-AA34-F1A25CD4CCBD}"/>
          </ac:spMkLst>
        </pc:spChg>
        <pc:spChg chg="add del">
          <ac:chgData name="Navarro, Krysten A" userId="b7169f5f-d46c-4cf1-8195-d10e9ff7e7f1" providerId="ADAL" clId="{694A5C7A-2432-4FC9-B20F-292CBBF6E5F7}" dt="2026-09-10T15:37:03.480" v="82" actId="26606"/>
          <ac:spMkLst>
            <pc:docMk/>
            <pc:sldMk cId="3547528819" sldId="268"/>
            <ac:spMk id="18" creationId="{86C3B9CB-4E48-4726-B7B9-9E02F71B150F}"/>
          </ac:spMkLst>
        </pc:spChg>
        <pc:spChg chg="add del">
          <ac:chgData name="Navarro, Krysten A" userId="b7169f5f-d46c-4cf1-8195-d10e9ff7e7f1" providerId="ADAL" clId="{694A5C7A-2432-4FC9-B20F-292CBBF6E5F7}" dt="2026-09-10T15:37:03.480" v="82" actId="26606"/>
          <ac:spMkLst>
            <pc:docMk/>
            <pc:sldMk cId="3547528819" sldId="268"/>
            <ac:spMk id="20" creationId="{C84384FE-1C88-4CAA-8FB8-2313A3AE734D}"/>
          </ac:spMkLst>
        </pc:spChg>
        <pc:spChg chg="add">
          <ac:chgData name="Navarro, Krysten A" userId="b7169f5f-d46c-4cf1-8195-d10e9ff7e7f1" providerId="ADAL" clId="{694A5C7A-2432-4FC9-B20F-292CBBF6E5F7}" dt="2026-09-10T15:37:03.480" v="83" actId="26606"/>
          <ac:spMkLst>
            <pc:docMk/>
            <pc:sldMk cId="3547528819" sldId="268"/>
            <ac:spMk id="22" creationId="{A8384FB5-9ADC-4DDC-881B-597D56F5B15D}"/>
          </ac:spMkLst>
        </pc:spChg>
        <pc:spChg chg="add">
          <ac:chgData name="Navarro, Krysten A" userId="b7169f5f-d46c-4cf1-8195-d10e9ff7e7f1" providerId="ADAL" clId="{694A5C7A-2432-4FC9-B20F-292CBBF6E5F7}" dt="2026-09-10T15:37:03.480" v="83" actId="26606"/>
          <ac:spMkLst>
            <pc:docMk/>
            <pc:sldMk cId="3547528819" sldId="268"/>
            <ac:spMk id="23" creationId="{1199E1B1-A8C0-4FE8-A5A8-1CB41D69F857}"/>
          </ac:spMkLst>
        </pc:spChg>
        <pc:spChg chg="add">
          <ac:chgData name="Navarro, Krysten A" userId="b7169f5f-d46c-4cf1-8195-d10e9ff7e7f1" providerId="ADAL" clId="{694A5C7A-2432-4FC9-B20F-292CBBF6E5F7}" dt="2026-09-10T15:37:03.480" v="83" actId="26606"/>
          <ac:spMkLst>
            <pc:docMk/>
            <pc:sldMk cId="3547528819" sldId="268"/>
            <ac:spMk id="24" creationId="{84A8DE83-DE75-4B41-9DB4-A7EC0B0DEC0B}"/>
          </ac:spMkLst>
        </pc:spChg>
        <pc:spChg chg="add">
          <ac:chgData name="Navarro, Krysten A" userId="b7169f5f-d46c-4cf1-8195-d10e9ff7e7f1" providerId="ADAL" clId="{694A5C7A-2432-4FC9-B20F-292CBBF6E5F7}" dt="2026-09-10T15:37:03.480" v="83" actId="26606"/>
          <ac:spMkLst>
            <pc:docMk/>
            <pc:sldMk cId="3547528819" sldId="268"/>
            <ac:spMk id="25" creationId="{A7009A0A-BEF5-4EAC-AF15-E4F9F002E239}"/>
          </ac:spMkLst>
        </pc:spChg>
        <pc:picChg chg="mod">
          <ac:chgData name="Navarro, Krysten A" userId="b7169f5f-d46c-4cf1-8195-d10e9ff7e7f1" providerId="ADAL" clId="{694A5C7A-2432-4FC9-B20F-292CBBF6E5F7}" dt="2026-09-10T15:37:03.480" v="82" actId="26606"/>
          <ac:picMkLst>
            <pc:docMk/>
            <pc:sldMk cId="3547528819" sldId="268"/>
            <ac:picMk id="5" creationId="{0D8C8E48-12FA-005F-2E6A-8F8270E95DCD}"/>
          </ac:picMkLst>
        </pc:picChg>
      </pc:sldChg>
      <pc:sldChg chg="addSp mod setBg">
        <pc:chgData name="Navarro, Krysten A" userId="b7169f5f-d46c-4cf1-8195-d10e9ff7e7f1" providerId="ADAL" clId="{694A5C7A-2432-4FC9-B20F-292CBBF6E5F7}" dt="2026-09-10T15:37:08.846" v="85" actId="26606"/>
        <pc:sldMkLst>
          <pc:docMk/>
          <pc:sldMk cId="3471495171" sldId="269"/>
        </pc:sldMkLst>
        <pc:spChg chg="add">
          <ac:chgData name="Navarro, Krysten A" userId="b7169f5f-d46c-4cf1-8195-d10e9ff7e7f1" providerId="ADAL" clId="{694A5C7A-2432-4FC9-B20F-292CBBF6E5F7}" dt="2026-09-10T15:37:08.846" v="85" actId="26606"/>
          <ac:spMkLst>
            <pc:docMk/>
            <pc:sldMk cId="3471495171" sldId="269"/>
            <ac:spMk id="9" creationId="{A8384FB5-9ADC-4DDC-881B-597D56F5B15D}"/>
          </ac:spMkLst>
        </pc:spChg>
        <pc:spChg chg="add">
          <ac:chgData name="Navarro, Krysten A" userId="b7169f5f-d46c-4cf1-8195-d10e9ff7e7f1" providerId="ADAL" clId="{694A5C7A-2432-4FC9-B20F-292CBBF6E5F7}" dt="2026-09-10T15:37:08.846" v="85" actId="26606"/>
          <ac:spMkLst>
            <pc:docMk/>
            <pc:sldMk cId="3471495171" sldId="269"/>
            <ac:spMk id="11" creationId="{1199E1B1-A8C0-4FE8-A5A8-1CB41D69F857}"/>
          </ac:spMkLst>
        </pc:spChg>
        <pc:spChg chg="add">
          <ac:chgData name="Navarro, Krysten A" userId="b7169f5f-d46c-4cf1-8195-d10e9ff7e7f1" providerId="ADAL" clId="{694A5C7A-2432-4FC9-B20F-292CBBF6E5F7}" dt="2026-09-10T15:37:08.846" v="85" actId="26606"/>
          <ac:spMkLst>
            <pc:docMk/>
            <pc:sldMk cId="3471495171" sldId="269"/>
            <ac:spMk id="13" creationId="{84A8DE83-DE75-4B41-9DB4-A7EC0B0DEC0B}"/>
          </ac:spMkLst>
        </pc:spChg>
        <pc:spChg chg="add">
          <ac:chgData name="Navarro, Krysten A" userId="b7169f5f-d46c-4cf1-8195-d10e9ff7e7f1" providerId="ADAL" clId="{694A5C7A-2432-4FC9-B20F-292CBBF6E5F7}" dt="2026-09-10T15:37:08.846" v="85" actId="26606"/>
          <ac:spMkLst>
            <pc:docMk/>
            <pc:sldMk cId="3471495171" sldId="269"/>
            <ac:spMk id="15" creationId="{A7009A0A-BEF5-4EAC-AF15-E4F9F002E239}"/>
          </ac:spMkLst>
        </pc:spChg>
      </pc:sldChg>
      <pc:sldChg chg="addSp mod setBg">
        <pc:chgData name="Navarro, Krysten A" userId="b7169f5f-d46c-4cf1-8195-d10e9ff7e7f1" providerId="ADAL" clId="{694A5C7A-2432-4FC9-B20F-292CBBF6E5F7}" dt="2026-09-10T15:37:06.582" v="84" actId="26606"/>
        <pc:sldMkLst>
          <pc:docMk/>
          <pc:sldMk cId="69722859" sldId="270"/>
        </pc:sldMkLst>
        <pc:spChg chg="add">
          <ac:chgData name="Navarro, Krysten A" userId="b7169f5f-d46c-4cf1-8195-d10e9ff7e7f1" providerId="ADAL" clId="{694A5C7A-2432-4FC9-B20F-292CBBF6E5F7}" dt="2026-09-10T15:37:06.582" v="84" actId="26606"/>
          <ac:spMkLst>
            <pc:docMk/>
            <pc:sldMk cId="69722859" sldId="270"/>
            <ac:spMk id="9" creationId="{A8384FB5-9ADC-4DDC-881B-597D56F5B15D}"/>
          </ac:spMkLst>
        </pc:spChg>
        <pc:spChg chg="add">
          <ac:chgData name="Navarro, Krysten A" userId="b7169f5f-d46c-4cf1-8195-d10e9ff7e7f1" providerId="ADAL" clId="{694A5C7A-2432-4FC9-B20F-292CBBF6E5F7}" dt="2026-09-10T15:37:06.582" v="84" actId="26606"/>
          <ac:spMkLst>
            <pc:docMk/>
            <pc:sldMk cId="69722859" sldId="270"/>
            <ac:spMk id="11" creationId="{1199E1B1-A8C0-4FE8-A5A8-1CB41D69F857}"/>
          </ac:spMkLst>
        </pc:spChg>
        <pc:spChg chg="add">
          <ac:chgData name="Navarro, Krysten A" userId="b7169f5f-d46c-4cf1-8195-d10e9ff7e7f1" providerId="ADAL" clId="{694A5C7A-2432-4FC9-B20F-292CBBF6E5F7}" dt="2026-09-10T15:37:06.582" v="84" actId="26606"/>
          <ac:spMkLst>
            <pc:docMk/>
            <pc:sldMk cId="69722859" sldId="270"/>
            <ac:spMk id="13" creationId="{84A8DE83-DE75-4B41-9DB4-A7EC0B0DEC0B}"/>
          </ac:spMkLst>
        </pc:spChg>
        <pc:spChg chg="add">
          <ac:chgData name="Navarro, Krysten A" userId="b7169f5f-d46c-4cf1-8195-d10e9ff7e7f1" providerId="ADAL" clId="{694A5C7A-2432-4FC9-B20F-292CBBF6E5F7}" dt="2026-09-10T15:37:06.582" v="84" actId="26606"/>
          <ac:spMkLst>
            <pc:docMk/>
            <pc:sldMk cId="69722859" sldId="270"/>
            <ac:spMk id="15" creationId="{A7009A0A-BEF5-4EAC-AF15-E4F9F002E239}"/>
          </ac:spMkLst>
        </pc:spChg>
      </pc:sldChg>
      <pc:sldChg chg="addSp mod setBg">
        <pc:chgData name="Navarro, Krysten A" userId="b7169f5f-d46c-4cf1-8195-d10e9ff7e7f1" providerId="ADAL" clId="{694A5C7A-2432-4FC9-B20F-292CBBF6E5F7}" dt="2026-09-10T15:37:12.016" v="86" actId="26606"/>
        <pc:sldMkLst>
          <pc:docMk/>
          <pc:sldMk cId="3605345960" sldId="271"/>
        </pc:sldMkLst>
        <pc:spChg chg="add">
          <ac:chgData name="Navarro, Krysten A" userId="b7169f5f-d46c-4cf1-8195-d10e9ff7e7f1" providerId="ADAL" clId="{694A5C7A-2432-4FC9-B20F-292CBBF6E5F7}" dt="2026-09-10T15:37:12.016" v="86" actId="26606"/>
          <ac:spMkLst>
            <pc:docMk/>
            <pc:sldMk cId="3605345960" sldId="271"/>
            <ac:spMk id="9" creationId="{A8384FB5-9ADC-4DDC-881B-597D56F5B15D}"/>
          </ac:spMkLst>
        </pc:spChg>
        <pc:spChg chg="add">
          <ac:chgData name="Navarro, Krysten A" userId="b7169f5f-d46c-4cf1-8195-d10e9ff7e7f1" providerId="ADAL" clId="{694A5C7A-2432-4FC9-B20F-292CBBF6E5F7}" dt="2026-09-10T15:37:12.016" v="86" actId="26606"/>
          <ac:spMkLst>
            <pc:docMk/>
            <pc:sldMk cId="3605345960" sldId="271"/>
            <ac:spMk id="11" creationId="{1199E1B1-A8C0-4FE8-A5A8-1CB41D69F857}"/>
          </ac:spMkLst>
        </pc:spChg>
        <pc:spChg chg="add">
          <ac:chgData name="Navarro, Krysten A" userId="b7169f5f-d46c-4cf1-8195-d10e9ff7e7f1" providerId="ADAL" clId="{694A5C7A-2432-4FC9-B20F-292CBBF6E5F7}" dt="2026-09-10T15:37:12.016" v="86" actId="26606"/>
          <ac:spMkLst>
            <pc:docMk/>
            <pc:sldMk cId="3605345960" sldId="271"/>
            <ac:spMk id="13" creationId="{84A8DE83-DE75-4B41-9DB4-A7EC0B0DEC0B}"/>
          </ac:spMkLst>
        </pc:spChg>
        <pc:spChg chg="add">
          <ac:chgData name="Navarro, Krysten A" userId="b7169f5f-d46c-4cf1-8195-d10e9ff7e7f1" providerId="ADAL" clId="{694A5C7A-2432-4FC9-B20F-292CBBF6E5F7}" dt="2026-09-10T15:37:12.016" v="86" actId="26606"/>
          <ac:spMkLst>
            <pc:docMk/>
            <pc:sldMk cId="3605345960" sldId="271"/>
            <ac:spMk id="15" creationId="{A7009A0A-BEF5-4EAC-AF15-E4F9F002E239}"/>
          </ac:spMkLst>
        </pc:spChg>
      </pc:sldChg>
      <pc:sldChg chg="add setBg">
        <pc:chgData name="Navarro, Krysten A" userId="b7169f5f-d46c-4cf1-8195-d10e9ff7e7f1" providerId="ADAL" clId="{694A5C7A-2432-4FC9-B20F-292CBBF6E5F7}" dt="2026-09-10T15:37:26.790" v="89"/>
        <pc:sldMkLst>
          <pc:docMk/>
          <pc:sldMk cId="1790204022" sldId="276"/>
        </pc:sldMkLst>
      </pc:sldChg>
      <pc:sldChg chg="del">
        <pc:chgData name="Navarro, Krysten A" userId="b7169f5f-d46c-4cf1-8195-d10e9ff7e7f1" providerId="ADAL" clId="{694A5C7A-2432-4FC9-B20F-292CBBF6E5F7}" dt="2026-09-10T15:37:20.184" v="88" actId="2696"/>
        <pc:sldMkLst>
          <pc:docMk/>
          <pc:sldMk cId="1326206951" sldId="283"/>
        </pc:sldMkLst>
      </pc:sldChg>
      <pc:sldChg chg="addSp modSp add mod setBg">
        <pc:chgData name="Navarro, Krysten A" userId="b7169f5f-d46c-4cf1-8195-d10e9ff7e7f1" providerId="ADAL" clId="{694A5C7A-2432-4FC9-B20F-292CBBF6E5F7}" dt="2026-09-10T15:36:45.158" v="80" actId="26606"/>
        <pc:sldMkLst>
          <pc:docMk/>
          <pc:sldMk cId="2267021500" sldId="284"/>
        </pc:sldMkLst>
        <pc:spChg chg="mod">
          <ac:chgData name="Navarro, Krysten A" userId="b7169f5f-d46c-4cf1-8195-d10e9ff7e7f1" providerId="ADAL" clId="{694A5C7A-2432-4FC9-B20F-292CBBF6E5F7}" dt="2026-09-10T15:36:45.158" v="80" actId="26606"/>
          <ac:spMkLst>
            <pc:docMk/>
            <pc:sldMk cId="2267021500" sldId="284"/>
            <ac:spMk id="2" creationId="{60E43D33-6B3C-DC90-BAF7-341FD8482025}"/>
          </ac:spMkLst>
        </pc:spChg>
        <pc:spChg chg="add">
          <ac:chgData name="Navarro, Krysten A" userId="b7169f5f-d46c-4cf1-8195-d10e9ff7e7f1" providerId="ADAL" clId="{694A5C7A-2432-4FC9-B20F-292CBBF6E5F7}" dt="2026-09-10T15:36:45.158" v="80" actId="26606"/>
          <ac:spMkLst>
            <pc:docMk/>
            <pc:sldMk cId="2267021500" sldId="284"/>
            <ac:spMk id="9" creationId="{A7AE9375-4664-4DB2-922D-2782A6E439AC}"/>
          </ac:spMkLst>
        </pc:spChg>
        <pc:graphicFrameChg chg="mod ord modGraphic">
          <ac:chgData name="Navarro, Krysten A" userId="b7169f5f-d46c-4cf1-8195-d10e9ff7e7f1" providerId="ADAL" clId="{694A5C7A-2432-4FC9-B20F-292CBBF6E5F7}" dt="2026-09-10T15:36:45.158" v="80" actId="26606"/>
          <ac:graphicFrameMkLst>
            <pc:docMk/>
            <pc:sldMk cId="2267021500" sldId="284"/>
            <ac:graphicFrameMk id="4" creationId="{1F5CB870-69DE-FC57-425F-5EABFCAD47AD}"/>
          </ac:graphicFrameMkLst>
        </pc:graphicFrameChg>
        <pc:cxnChg chg="add">
          <ac:chgData name="Navarro, Krysten A" userId="b7169f5f-d46c-4cf1-8195-d10e9ff7e7f1" providerId="ADAL" clId="{694A5C7A-2432-4FC9-B20F-292CBBF6E5F7}" dt="2026-09-10T15:36:45.158" v="80" actId="26606"/>
          <ac:cxnSpMkLst>
            <pc:docMk/>
            <pc:sldMk cId="2267021500" sldId="284"/>
            <ac:cxnSpMk id="11" creationId="{EE504C98-6397-41C1-A8D8-2D9C4ED307E0}"/>
          </ac:cxnSpMkLst>
        </pc:cxnChg>
        <pc:cxnChg chg="add">
          <ac:chgData name="Navarro, Krysten A" userId="b7169f5f-d46c-4cf1-8195-d10e9ff7e7f1" providerId="ADAL" clId="{694A5C7A-2432-4FC9-B20F-292CBBF6E5F7}" dt="2026-09-10T15:36:45.158" v="80" actId="26606"/>
          <ac:cxnSpMkLst>
            <pc:docMk/>
            <pc:sldMk cId="2267021500" sldId="284"/>
            <ac:cxnSpMk id="13" creationId="{17C2F6CE-0CF2-4DDD-85F5-96799A328F1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64A3E-7CDC-418C-BD12-F414C7D811C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1EF3C-EC1A-49BA-A48B-7CB8C0C3D1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75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1F910-FAF5-B5EE-9291-2AC325BB2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C344F-BAFA-68FD-5ABA-1B26DF1257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68BB5-DE0B-254C-FD6A-1986A43D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26886-2FA4-6D33-552F-22836525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1C03B-041C-32C7-E309-101C5440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11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DA55A-9197-38F3-C687-E3BC90B1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65058-D691-8C0A-8CEE-2B4C2AD18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16EA7B-5D2F-44C0-8F1A-0ABADAAC9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F9938-CE5D-0E6B-ABFC-630316BB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2E39E-D8BD-BFD9-F56D-FDF1FD155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74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2BD8-FBF8-86C6-48ED-5EA033FE7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C83CF-9039-EE9A-4C5E-3CEB59F39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D81CA-5DEB-EF72-55E4-6DD2FE86E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A623E-6990-376D-E52F-168611584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E908F-185F-A656-0B9E-F01E0E943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46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483-B9C8-00C6-D74A-0D7C909C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B10E3-F115-CDC3-EE04-9257AF279D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727208-ACFA-67FC-804B-13AFF73EC1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29FA9-EF47-F689-9675-5F88D0888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8753F-ED19-7D51-0419-3F82964B7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18662-277E-78A8-20C5-6D513FF33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5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14AF-CA94-8C3F-333A-2690A5B4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C39A9-DC26-1C82-793F-9B00C20D4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AB5D64-DE14-F708-83AF-3F59AD068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C999D-5F38-3A56-18C9-2A73432F0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98ABD-8222-75CC-9DD7-38DB33980E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6D7280-24E6-39D6-50C3-3423AEB00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26938-1467-7055-2C7B-970625144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94F80D-45AF-7F95-64DA-CB49D9C1B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30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D033-DE0D-3574-96B0-50A9B67A9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2766E5-EAC2-3FCC-11C9-B016C01A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FC8C7-C13F-4E89-10CD-770F21CC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4D792B-67DB-6C47-9B67-06413914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0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B2E346-1509-8ABE-7DD1-12A9017F2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0A6D1-FE61-7670-2088-E7457B15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CE1F0-BBC8-05EE-0DE3-772DED93F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20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8BD3F-D3AC-69AA-9CD4-CE675EFE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E7206-EA31-7D62-FFFE-A7A23A664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C6117-4400-4B22-B923-8F904FDEF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DF8BD-C8F5-864F-1694-B4E330BAA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FB75C9-A0B2-2966-99E8-127567940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D8504-F6A3-F4F8-4B3E-4541BAD5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96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E99F3-AF2D-8808-D998-672A5167A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ED3B90-CA89-A696-9743-A601E23C88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DA75E-A29A-CC96-5C58-7CD51D43E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67A41-2F87-097D-DE57-F114B168E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360201-54D5-3DAF-7D7C-8F449040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BB5E4-C236-61F7-E042-982FD07B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67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D91F1-B9D6-D631-DA74-343E6F6FC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13AA00-540E-D5DA-04FE-6B19C654E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C1050-640A-070B-A6FD-13CAC68FC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F6D0BF-9675-48AA-0144-3EB9A1E6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CC-CDAB-631E-40E9-E639E562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7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EA24E1-D9CF-8ED3-3B55-5BA3E7C84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36D22-CCA1-C74D-6EEE-6D698A8B0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9B8F2-FD46-BAA7-415A-230C7642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908CA-1724-9D04-9F0E-30E00482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1ABF2-2637-09F9-2355-AD419106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096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4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BD00CD-D4B5-87EB-E3DF-9675F8FB0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43347-30FB-C10E-1D1E-CDA34D5E3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2ECA-6030-A192-07A0-5E2682CAA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D06813-FF7B-45BB-8E4E-513A7ADBB18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801301-E4DF-276E-EB95-16DE8ECDE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2D1E7-F86A-373B-9F1E-D89C5A201F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585A68-8A24-427A-A705-259C8442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0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0DE68-4BF4-0689-23C2-0901BF320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D168EEE-0D59-23D9-7E51-2C09879C2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16F3EB6-1603-D49F-6E1B-E3D333F7A2CA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01431DA-55F9-939A-7690-24549B307EF9}"/>
              </a:ext>
            </a:extLst>
          </p:cNvPr>
          <p:cNvSpPr/>
          <p:nvPr/>
        </p:nvSpPr>
        <p:spPr>
          <a:xfrm>
            <a:off x="6359339" y="3733570"/>
            <a:ext cx="1194564" cy="48403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Other Major Requirements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A2C0927-56A7-A30C-0963-2D1724E44933}"/>
              </a:ext>
            </a:extLst>
          </p:cNvPr>
          <p:cNvSpPr/>
          <p:nvPr/>
        </p:nvSpPr>
        <p:spPr>
          <a:xfrm>
            <a:off x="7877741" y="4099490"/>
            <a:ext cx="1194564" cy="30619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Secondary Ed Minor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E4A6E5-91F3-A72F-F82C-DF6839139EFB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220A482-E43F-13FA-5FA8-DDACADF033F7}"/>
              </a:ext>
            </a:extLst>
          </p:cNvPr>
          <p:cNvSpPr/>
          <p:nvPr/>
        </p:nvSpPr>
        <p:spPr>
          <a:xfrm>
            <a:off x="9337519" y="1525026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6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4D771CA-FA9C-F708-912B-D161772E679B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Mathematics- 7-12 certification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18F6ED2-5EE6-89B6-D4B2-5CABF70E9783}"/>
              </a:ext>
            </a:extLst>
          </p:cNvPr>
          <p:cNvSpPr/>
          <p:nvPr/>
        </p:nvSpPr>
        <p:spPr>
          <a:xfrm>
            <a:off x="6271722" y="176361"/>
            <a:ext cx="1369799" cy="340049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F2D43B1-88FB-1FF5-CA62-48D0A2C910B1}"/>
              </a:ext>
            </a:extLst>
          </p:cNvPr>
          <p:cNvSpPr/>
          <p:nvPr/>
        </p:nvSpPr>
        <p:spPr>
          <a:xfrm>
            <a:off x="6269080" y="3686957"/>
            <a:ext cx="1375082" cy="11412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ACF4911-6BF7-A940-B4D7-6373CBF36CBE}"/>
              </a:ext>
            </a:extLst>
          </p:cNvPr>
          <p:cNvSpPr/>
          <p:nvPr/>
        </p:nvSpPr>
        <p:spPr>
          <a:xfrm>
            <a:off x="7779891" y="3975378"/>
            <a:ext cx="1339034" cy="2018136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4D080AD-53AA-079E-F2C9-492FEEEFA3BF}"/>
              </a:ext>
            </a:extLst>
          </p:cNvPr>
          <p:cNvSpPr/>
          <p:nvPr/>
        </p:nvSpPr>
        <p:spPr>
          <a:xfrm>
            <a:off x="9277120" y="1420546"/>
            <a:ext cx="1339034" cy="1103316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B4C41FF-3FFA-8689-E1DD-B2F6C3CFCBCE}"/>
              </a:ext>
            </a:extLst>
          </p:cNvPr>
          <p:cNvSpPr/>
          <p:nvPr/>
        </p:nvSpPr>
        <p:spPr>
          <a:xfrm>
            <a:off x="7805506" y="180819"/>
            <a:ext cx="1313419" cy="3396037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A1F39C4-7591-C1CB-F5C3-13128AA7D837}"/>
              </a:ext>
            </a:extLst>
          </p:cNvPr>
          <p:cNvSpPr/>
          <p:nvPr/>
        </p:nvSpPr>
        <p:spPr>
          <a:xfrm>
            <a:off x="6359339" y="608302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6679740-E2A1-E6AD-C951-974DA8F02E62}"/>
              </a:ext>
            </a:extLst>
          </p:cNvPr>
          <p:cNvSpPr/>
          <p:nvPr/>
        </p:nvSpPr>
        <p:spPr>
          <a:xfrm>
            <a:off x="6372897" y="772517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49573BE-1C49-92A1-5FA2-5C9F45AE8FBD}"/>
              </a:ext>
            </a:extLst>
          </p:cNvPr>
          <p:cNvSpPr/>
          <p:nvPr/>
        </p:nvSpPr>
        <p:spPr>
          <a:xfrm>
            <a:off x="6359339" y="968151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48AED6D-1D46-8521-6EEB-CA5D5D909646}"/>
              </a:ext>
            </a:extLst>
          </p:cNvPr>
          <p:cNvSpPr/>
          <p:nvPr/>
        </p:nvSpPr>
        <p:spPr>
          <a:xfrm>
            <a:off x="6359339" y="1180300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012F4B1D-B30C-B36E-025E-32BB68610E37}"/>
              </a:ext>
            </a:extLst>
          </p:cNvPr>
          <p:cNvSpPr/>
          <p:nvPr/>
        </p:nvSpPr>
        <p:spPr>
          <a:xfrm>
            <a:off x="6327416" y="4284115"/>
            <a:ext cx="1258411" cy="26850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CS 1301-1101 or 1320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A7F2118-1E73-7478-3B4D-53400FB200AC}"/>
              </a:ext>
            </a:extLst>
          </p:cNvPr>
          <p:cNvSpPr/>
          <p:nvPr/>
        </p:nvSpPr>
        <p:spPr>
          <a:xfrm>
            <a:off x="6359339" y="1368876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5BEC1EF-81AC-5372-0097-9436FB02D16C}"/>
              </a:ext>
            </a:extLst>
          </p:cNvPr>
          <p:cNvSpPr/>
          <p:nvPr/>
        </p:nvSpPr>
        <p:spPr>
          <a:xfrm>
            <a:off x="6359339" y="155745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818EC63-5969-6345-CDCF-38D231CB1CE4}"/>
              </a:ext>
            </a:extLst>
          </p:cNvPr>
          <p:cNvSpPr/>
          <p:nvPr/>
        </p:nvSpPr>
        <p:spPr>
          <a:xfrm>
            <a:off x="6350079" y="2065421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99D7521-A304-8C64-E23A-BE149EC7C0A7}"/>
              </a:ext>
            </a:extLst>
          </p:cNvPr>
          <p:cNvSpPr/>
          <p:nvPr/>
        </p:nvSpPr>
        <p:spPr>
          <a:xfrm>
            <a:off x="6359339" y="1845390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C0AA1B1-C9D1-7F67-119C-2437168AA8A0}"/>
              </a:ext>
            </a:extLst>
          </p:cNvPr>
          <p:cNvSpPr/>
          <p:nvPr/>
        </p:nvSpPr>
        <p:spPr>
          <a:xfrm>
            <a:off x="6340818" y="2316901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6FEC32C-C29A-0BDF-A1DE-0F3431300591}"/>
              </a:ext>
            </a:extLst>
          </p:cNvPr>
          <p:cNvSpPr/>
          <p:nvPr/>
        </p:nvSpPr>
        <p:spPr>
          <a:xfrm>
            <a:off x="6359339" y="4587896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3359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D8860C2-004E-FD3B-7F4E-D8AD39192ACB}"/>
              </a:ext>
            </a:extLst>
          </p:cNvPr>
          <p:cNvSpPr/>
          <p:nvPr/>
        </p:nvSpPr>
        <p:spPr>
          <a:xfrm>
            <a:off x="6359339" y="288540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905C17E-4EA8-CF75-62D9-D2CFBE6DE0D1}"/>
              </a:ext>
            </a:extLst>
          </p:cNvPr>
          <p:cNvSpPr/>
          <p:nvPr/>
        </p:nvSpPr>
        <p:spPr>
          <a:xfrm>
            <a:off x="6350079" y="2623625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270ED5D-4948-E624-9595-5AE3D4D002CA}"/>
              </a:ext>
            </a:extLst>
          </p:cNvPr>
          <p:cNvSpPr/>
          <p:nvPr/>
        </p:nvSpPr>
        <p:spPr>
          <a:xfrm>
            <a:off x="7877741" y="4459161"/>
            <a:ext cx="1194564" cy="20225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BED 4317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E5ED3B8-2AD7-C0E6-70C2-CD9CBFAF1093}"/>
              </a:ext>
            </a:extLst>
          </p:cNvPr>
          <p:cNvSpPr/>
          <p:nvPr/>
        </p:nvSpPr>
        <p:spPr>
          <a:xfrm>
            <a:off x="6359339" y="3209910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B69F9D03-014E-C344-2245-FFBDB469CBAE}"/>
              </a:ext>
            </a:extLst>
          </p:cNvPr>
          <p:cNvSpPr/>
          <p:nvPr/>
        </p:nvSpPr>
        <p:spPr>
          <a:xfrm>
            <a:off x="7877741" y="4701475"/>
            <a:ext cx="1194564" cy="1822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EDPC 3300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7E50AE5-B86C-99D8-180C-90BD65EF823E}"/>
              </a:ext>
            </a:extLst>
          </p:cNvPr>
          <p:cNvSpPr/>
          <p:nvPr/>
        </p:nvSpPr>
        <p:spPr>
          <a:xfrm>
            <a:off x="7877741" y="5192675"/>
            <a:ext cx="1194564" cy="15152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3311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3AFB9EC-9A42-95C7-5910-89E818FFA6F8}"/>
              </a:ext>
            </a:extLst>
          </p:cNvPr>
          <p:cNvSpPr/>
          <p:nvPr/>
        </p:nvSpPr>
        <p:spPr>
          <a:xfrm>
            <a:off x="7877741" y="5403318"/>
            <a:ext cx="1181756" cy="15049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4367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B0B8516-2F2E-0377-873E-8A5E5A0E8FE4}"/>
              </a:ext>
            </a:extLst>
          </p:cNvPr>
          <p:cNvSpPr/>
          <p:nvPr/>
        </p:nvSpPr>
        <p:spPr>
          <a:xfrm>
            <a:off x="7864933" y="628824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6744974-80EB-3EC5-706C-7BD9D4944840}"/>
              </a:ext>
            </a:extLst>
          </p:cNvPr>
          <p:cNvSpPr/>
          <p:nvPr/>
        </p:nvSpPr>
        <p:spPr>
          <a:xfrm>
            <a:off x="7864933" y="86448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E5A3F5E-AD5D-7ADD-26DB-F208E3F3C1B0}"/>
              </a:ext>
            </a:extLst>
          </p:cNvPr>
          <p:cNvSpPr/>
          <p:nvPr/>
        </p:nvSpPr>
        <p:spPr>
          <a:xfrm>
            <a:off x="7864933" y="1109526"/>
            <a:ext cx="1194564" cy="13474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2300 or 2325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B04139E6-2996-8235-7CB9-80C35186A200}"/>
              </a:ext>
            </a:extLst>
          </p:cNvPr>
          <p:cNvSpPr/>
          <p:nvPr/>
        </p:nvSpPr>
        <p:spPr>
          <a:xfrm>
            <a:off x="9337519" y="2002735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43F988-20E5-7719-6C83-39BBE00F703A}"/>
              </a:ext>
            </a:extLst>
          </p:cNvPr>
          <p:cNvSpPr/>
          <p:nvPr/>
        </p:nvSpPr>
        <p:spPr>
          <a:xfrm>
            <a:off x="9349354" y="2217237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3 credits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DB8601CD-591E-CB80-6655-BB9073C46DC1}"/>
              </a:ext>
            </a:extLst>
          </p:cNvPr>
          <p:cNvSpPr/>
          <p:nvPr/>
        </p:nvSpPr>
        <p:spPr>
          <a:xfrm>
            <a:off x="9573768" y="3672336"/>
            <a:ext cx="2167127" cy="27376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027ABD81-4F11-DB95-5328-99EFB1BA72C0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86E754F-C028-FDC1-4AD5-B07702A6EAB3}"/>
              </a:ext>
            </a:extLst>
          </p:cNvPr>
          <p:cNvSpPr txBox="1"/>
          <p:nvPr/>
        </p:nvSpPr>
        <p:spPr>
          <a:xfrm>
            <a:off x="9755782" y="4138297"/>
            <a:ext cx="178308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Science requirement: choose from ASTR, BIOL, CHEM or GEOL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Must apply to EPP before registering for BED/EDPC courses.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about elective options.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about STAT sequence.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26E73B-F863-13F0-151E-9699032D01F5}"/>
              </a:ext>
            </a:extLst>
          </p:cNvPr>
          <p:cNvSpPr/>
          <p:nvPr/>
        </p:nvSpPr>
        <p:spPr>
          <a:xfrm>
            <a:off x="7864933" y="130418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A16AEE-CD1A-9536-88BB-2257AD45A063}"/>
              </a:ext>
            </a:extLst>
          </p:cNvPr>
          <p:cNvSpPr/>
          <p:nvPr/>
        </p:nvSpPr>
        <p:spPr>
          <a:xfrm>
            <a:off x="7864933" y="152777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3300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031D52C2-DB40-359C-7C4D-3F237655FD93}"/>
              </a:ext>
            </a:extLst>
          </p:cNvPr>
          <p:cNvSpPr/>
          <p:nvPr/>
        </p:nvSpPr>
        <p:spPr>
          <a:xfrm>
            <a:off x="7847054" y="1751497"/>
            <a:ext cx="1253992" cy="16079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3323 or 4326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74606D4-0724-468B-9EEE-131F85337EB1}"/>
              </a:ext>
            </a:extLst>
          </p:cNvPr>
          <p:cNvSpPr/>
          <p:nvPr/>
        </p:nvSpPr>
        <p:spPr>
          <a:xfrm>
            <a:off x="7864933" y="196226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3325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10EA4360-66DE-615B-A218-3A5F519236FC}"/>
              </a:ext>
            </a:extLst>
          </p:cNvPr>
          <p:cNvSpPr/>
          <p:nvPr/>
        </p:nvSpPr>
        <p:spPr>
          <a:xfrm>
            <a:off x="7864933" y="218702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3329 (SP)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000FDBBB-F25D-4282-C6CE-0370FCFB7AD0}"/>
              </a:ext>
            </a:extLst>
          </p:cNvPr>
          <p:cNvSpPr/>
          <p:nvPr/>
        </p:nvSpPr>
        <p:spPr>
          <a:xfrm>
            <a:off x="7864933" y="2410609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3341 (FA)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C541084C-3D1F-1B04-6020-99369C5FC47D}"/>
              </a:ext>
            </a:extLst>
          </p:cNvPr>
          <p:cNvSpPr/>
          <p:nvPr/>
        </p:nvSpPr>
        <p:spPr>
          <a:xfrm>
            <a:off x="7864933" y="261968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4303 (SP)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7FB19372-5120-5352-8743-BFF527663F4D}"/>
              </a:ext>
            </a:extLst>
          </p:cNvPr>
          <p:cNvSpPr/>
          <p:nvPr/>
        </p:nvSpPr>
        <p:spPr>
          <a:xfrm>
            <a:off x="7877741" y="4954954"/>
            <a:ext cx="1194564" cy="1822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RED 3342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46688464-824D-4296-DCE9-67C2F1241D13}"/>
              </a:ext>
            </a:extLst>
          </p:cNvPr>
          <p:cNvSpPr/>
          <p:nvPr/>
        </p:nvSpPr>
        <p:spPr>
          <a:xfrm>
            <a:off x="7864933" y="5595147"/>
            <a:ext cx="1194564" cy="18222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4691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5481D9-1C15-08BD-6210-FD001487ABE2}"/>
              </a:ext>
            </a:extLst>
          </p:cNvPr>
          <p:cNvSpPr/>
          <p:nvPr/>
        </p:nvSpPr>
        <p:spPr>
          <a:xfrm>
            <a:off x="6267233" y="4899792"/>
            <a:ext cx="1435970" cy="12495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87CDAF-2C8C-A331-2CC0-6F1EDED33543}"/>
              </a:ext>
            </a:extLst>
          </p:cNvPr>
          <p:cNvSpPr/>
          <p:nvPr/>
        </p:nvSpPr>
        <p:spPr>
          <a:xfrm>
            <a:off x="6340818" y="4986390"/>
            <a:ext cx="1288800" cy="48403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0" b="1" dirty="0">
                <a:solidFill>
                  <a:schemeClr val="tx1"/>
                </a:solidFill>
              </a:rPr>
              <a:t>Science requirement</a:t>
            </a:r>
            <a:endParaRPr lang="en-US" sz="1070" b="1" dirty="0">
              <a:solidFill>
                <a:schemeClr val="tx1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3FCD31-2B1D-2DF7-35C1-1575F5011BE2}"/>
              </a:ext>
            </a:extLst>
          </p:cNvPr>
          <p:cNvSpPr/>
          <p:nvPr/>
        </p:nvSpPr>
        <p:spPr>
          <a:xfrm>
            <a:off x="6330659" y="5536942"/>
            <a:ext cx="1309119" cy="23667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20E135-93A7-0E8E-8D44-2DF79DD150DE}"/>
              </a:ext>
            </a:extLst>
          </p:cNvPr>
          <p:cNvSpPr/>
          <p:nvPr/>
        </p:nvSpPr>
        <p:spPr>
          <a:xfrm>
            <a:off x="6336686" y="5825784"/>
            <a:ext cx="1297064" cy="23994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Science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lect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/lab 4 credits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558FB73-17EE-1876-2C6E-D8CA04A7A32F}"/>
              </a:ext>
            </a:extLst>
          </p:cNvPr>
          <p:cNvSpPr/>
          <p:nvPr/>
        </p:nvSpPr>
        <p:spPr>
          <a:xfrm>
            <a:off x="7864933" y="2851100"/>
            <a:ext cx="1194564" cy="2463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 UD Major Elective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BA14A0B-A2A2-433E-53BD-6272CDF35E6A}"/>
              </a:ext>
            </a:extLst>
          </p:cNvPr>
          <p:cNvSpPr/>
          <p:nvPr/>
        </p:nvSpPr>
        <p:spPr>
          <a:xfrm>
            <a:off x="7871337" y="3152816"/>
            <a:ext cx="1194564" cy="2463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 UD Major Elective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79C51AE-A90D-2E14-0A49-222E384564D2}"/>
              </a:ext>
            </a:extLst>
          </p:cNvPr>
          <p:cNvSpPr/>
          <p:nvPr/>
        </p:nvSpPr>
        <p:spPr>
          <a:xfrm>
            <a:off x="9241072" y="184554"/>
            <a:ext cx="1375082" cy="1119635"/>
          </a:xfrm>
          <a:prstGeom prst="round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8EC05DC-41D3-0B50-FD6A-FCA0FF876B04}"/>
              </a:ext>
            </a:extLst>
          </p:cNvPr>
          <p:cNvSpPr/>
          <p:nvPr/>
        </p:nvSpPr>
        <p:spPr>
          <a:xfrm>
            <a:off x="9317110" y="224062"/>
            <a:ext cx="1194564" cy="48403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schemeClr val="bg1"/>
                </a:solidFill>
                <a:latin typeface="Calibri" panose="020F0502020204030204"/>
              </a:rPr>
              <a:t>STAT Sequence Choose one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0E8715C-8821-9596-2796-7224EEE35CE8}"/>
              </a:ext>
            </a:extLst>
          </p:cNvPr>
          <p:cNvSpPr/>
          <p:nvPr/>
        </p:nvSpPr>
        <p:spPr>
          <a:xfrm>
            <a:off x="9317110" y="735716"/>
            <a:ext cx="1194564" cy="19506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3330 &amp; 4380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E57C745-5535-9EFA-2A85-9E29F658E1D4}"/>
              </a:ext>
            </a:extLst>
          </p:cNvPr>
          <p:cNvSpPr/>
          <p:nvPr/>
        </p:nvSpPr>
        <p:spPr>
          <a:xfrm>
            <a:off x="9331331" y="975341"/>
            <a:ext cx="1194564" cy="19182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3325 &amp; 4385</a:t>
            </a:r>
          </a:p>
        </p:txBody>
      </p:sp>
    </p:spTree>
    <p:extLst>
      <p:ext uri="{BB962C8B-B14F-4D97-AF65-F5344CB8AC3E}">
        <p14:creationId xmlns:p14="http://schemas.microsoft.com/office/powerpoint/2010/main" val="474543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D934E6-E79B-2CFF-FC13-5AFE2E7FC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50" y="109728"/>
            <a:ext cx="5046593" cy="664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2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E43D33-6B3C-DC90-BAF7-341FD8482025}"/>
              </a:ext>
            </a:extLst>
          </p:cNvPr>
          <p:cNvSpPr txBox="1"/>
          <p:nvPr/>
        </p:nvSpPr>
        <p:spPr>
          <a:xfrm>
            <a:off x="838199" y="388308"/>
            <a:ext cx="7188989" cy="1021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Science Sequence Requirement Options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1440584"/>
            <a:ext cx="80271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C2F6CE-0CF2-4DDD-85F5-96799A328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164811" y="6267491"/>
            <a:ext cx="80271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F5CB870-69DE-FC57-425F-5EABFCAD47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00042"/>
              </p:ext>
            </p:extLst>
          </p:nvPr>
        </p:nvGraphicFramePr>
        <p:xfrm>
          <a:off x="1946432" y="1715407"/>
          <a:ext cx="8299137" cy="4241800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  <a:tableStyleId>{5C22544A-7EE6-4342-B048-85BDC9FD1C3A}</a:tableStyleId>
              </a:tblPr>
              <a:tblGrid>
                <a:gridCol w="8299137">
                  <a:extLst>
                    <a:ext uri="{9D8B030D-6E8A-4147-A177-3AD203B41FA5}">
                      <a16:colId xmlns:a16="http://schemas.microsoft.com/office/drawing/2014/main" val="3304374288"/>
                    </a:ext>
                  </a:extLst>
                </a:gridCol>
              </a:tblGrid>
              <a:tr h="8483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9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CHEM 1305-1105 &amp; CHEM 1306-1106 </a:t>
                      </a:r>
                      <a:endParaRPr lang="en-US" sz="29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44917" marR="19625" marT="188397" marB="18839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220133"/>
                  </a:ext>
                </a:extLst>
              </a:tr>
              <a:tr h="8483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9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BIOL 1305-1107 &amp; BIOL 1306-1108 </a:t>
                      </a:r>
                      <a:endParaRPr lang="en-US" sz="29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44917" marR="19625" marT="188397" marB="18839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7439820"/>
                  </a:ext>
                </a:extLst>
              </a:tr>
              <a:tr h="8483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9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GEOL 1313-1103 &amp; GEOL 1314-1104</a:t>
                      </a:r>
                      <a:endParaRPr lang="en-US" sz="2900" b="0" i="0" u="none" strike="noStrike" cap="none" spc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44917" marR="19625" marT="188397" marB="18839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9334300"/>
                  </a:ext>
                </a:extLst>
              </a:tr>
              <a:tr h="8483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PHYS 2320-2120 &amp; PHYS 2321-2121</a:t>
                      </a:r>
                    </a:p>
                  </a:txBody>
                  <a:tcPr marL="244917" marR="19625" marT="188397" marB="18839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560650"/>
                  </a:ext>
                </a:extLst>
              </a:tr>
              <a:tr h="84836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9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ASTR 1307-1107 &amp; ASTR 1308</a:t>
                      </a:r>
                    </a:p>
                  </a:txBody>
                  <a:tcPr marL="244917" marR="19625" marT="188397" marB="188397" anchor="b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389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021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2207872" y="907450"/>
          <a:ext cx="7776257" cy="4846805"/>
        </p:xfrm>
        <a:graphic>
          <a:graphicData uri="http://schemas.openxmlformats.org/drawingml/2006/table">
            <a:tbl>
              <a:tblPr/>
              <a:tblGrid>
                <a:gridCol w="1592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3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1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0449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Actuary: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financial risks using mathematics, statistics, and financial theory, often in the insurance sector.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Scientist/Analyst: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sets to provide actionable business insights.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Operations Research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modeling and optimization to help organizations solve problems and improve efficiency.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Cryptographer/Cryptanalyst: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and codes for secure communication, often for government agencies like the NSA.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financial models to guide investment strategies and assess risks.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730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Collects, analyzes, and interprets data to identify trends and inform decision-making.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Applied Mathematician: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methods to solve practical problems in engineering, science, or business.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Statistician: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Focuses specifically on developing new statistical methods and theories.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Econometrician/Economist: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mathematical models to analyze economic data.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Numerical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algorithms for numerical approximation to solve continuous problems.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9055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Machine Learning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Builds artificial intelligence algorithms and systems.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Mathematical Modeler/Researcher: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mathematical representations of real-world systems (e.g., climate change, physics).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Quality Control 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statistical techniques to ensure product quality in manufacturing.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Math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791901" y="417117"/>
            <a:ext cx="6237776" cy="4024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 dirty="0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710395" y="504968"/>
            <a:ext cx="6400787" cy="259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MATHEMATICS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791901" y="608762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1467</Words>
  <Application>Microsoft Office PowerPoint</Application>
  <PresentationFormat>Widescreen</PresentationFormat>
  <Paragraphs>315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Aptos Display</vt:lpstr>
      <vt:lpstr>Aptos Narrow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1</cp:revision>
  <dcterms:created xsi:type="dcterms:W3CDTF">2026-06-24T20:03:51Z</dcterms:created>
  <dcterms:modified xsi:type="dcterms:W3CDTF">2026-09-10T15:37:28Z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2026-06-24T20:03:51Z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225f0fb0-fecc-445b-84ad-06861043c2e3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