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1" r:id="rId2"/>
    <p:sldId id="282" r:id="rId3"/>
    <p:sldId id="274" r:id="rId4"/>
    <p:sldId id="268" r:id="rId5"/>
    <p:sldId id="269" r:id="rId6"/>
    <p:sldId id="270" r:id="rId7"/>
    <p:sldId id="271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FCF53D-7BDB-438C-B323-230D9A466F78}" v="2" dt="2026-09-10T15:37:53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 sldOrd">
      <pc:chgData name="Navarro, Krysten A" userId="b7169f5f-d46c-4cf1-8195-d10e9ff7e7f1" providerId="ADAL" clId="{694A5C7A-2432-4FC9-B20F-292CBBF6E5F7}" dt="2026-09-10T15:37:53.845" v="166"/>
      <pc:docMkLst>
        <pc:docMk/>
      </pc:docMkLst>
      <pc:sldChg chg="add setBg">
        <pc:chgData name="Navarro, Krysten A" userId="b7169f5f-d46c-4cf1-8195-d10e9ff7e7f1" providerId="ADAL" clId="{694A5C7A-2432-4FC9-B20F-292CBBF6E5F7}" dt="2026-09-10T15:37:53.845" v="166"/>
        <pc:sldMkLst>
          <pc:docMk/>
          <pc:sldMk cId="1790204022" sldId="276"/>
        </pc:sldMkLst>
      </pc:sldChg>
      <pc:sldChg chg="addSp modSp new del mod">
        <pc:chgData name="Navarro, Krysten A" userId="b7169f5f-d46c-4cf1-8195-d10e9ff7e7f1" providerId="ADAL" clId="{694A5C7A-2432-4FC9-B20F-292CBBF6E5F7}" dt="2026-09-10T15:37:49.671" v="165" actId="2696"/>
        <pc:sldMkLst>
          <pc:docMk/>
          <pc:sldMk cId="1326206951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AF3FC-5437-42FD-959E-FF475B2FFF5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9819-310C-46C2-952C-A602EE14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2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F910-FAF5-B5EE-9291-2AC325BB2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C344F-BAFA-68FD-5ABA-1B26DF125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68BB5-DE0B-254C-FD6A-1986A43D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6886-2FA4-6D33-552F-22836525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1C03B-041C-32C7-E309-101C5440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A55A-9197-38F3-C687-E3BC90B1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65058-D691-8C0A-8CEE-2B4C2AD1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EA7B-5D2F-44C0-8F1A-0ABADAAC9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F9938-CE5D-0E6B-ABFC-630316BB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E39E-D8BD-BFD9-F56D-FDF1FD15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4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2BD8-FBF8-86C6-48ED-5EA033FE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C83CF-9039-EE9A-4C5E-3CEB59F39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D81CA-5DEB-EF72-55E4-6DD2FE86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A623E-6990-376D-E52F-16861158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E908F-185F-A656-0B9E-F01E0E94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4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483-B9C8-00C6-D74A-0D7C909C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B10E3-F115-CDC3-EE04-9257AF279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27208-ACFA-67FC-804B-13AFF73EC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29FA9-EF47-F689-9675-5F88D088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8753F-ED19-7D51-0419-3F82964B7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18662-277E-78A8-20C5-6D513FF33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14AF-CA94-8C3F-333A-2690A5B4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C39A9-DC26-1C82-793F-9B00C20D4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AB5D64-DE14-F708-83AF-3F59AD068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C999D-5F38-3A56-18C9-2A73432F0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98ABD-8222-75CC-9DD7-38DB33980E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6D7280-24E6-39D6-50C3-3423AEB00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26938-1467-7055-2C7B-97062514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4F80D-45AF-7F95-64DA-CB49D9C1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3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D033-DE0D-3574-96B0-50A9B67A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2766E5-EAC2-3FCC-11C9-B016C01A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FC8C7-C13F-4E89-10CD-770F21CC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4D792B-67DB-6C47-9B67-06413914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0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B2E346-1509-8ABE-7DD1-12A9017F2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0A6D1-FE61-7670-2088-E7457B15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CE1F0-BBC8-05EE-0DE3-772DED93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2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BD3F-D3AC-69AA-9CD4-CE675EFE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E7206-EA31-7D62-FFFE-A7A23A664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C6117-4400-4B22-B923-8F904FDEF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DF8BD-C8F5-864F-1694-B4E330BA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B75C9-A0B2-2966-99E8-12756794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D8504-F6A3-F4F8-4B3E-4541BAD5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9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99F3-AF2D-8808-D998-672A5167A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ED3B90-CA89-A696-9743-A601E23C8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DA75E-A29A-CC96-5C58-7CD51D43E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67A41-2F87-097D-DE57-F114B168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60201-54D5-3DAF-7D7C-8F449040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BB5E4-C236-61F7-E042-982FD07B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6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D91F1-B9D6-D631-DA74-343E6F6F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13AA00-540E-D5DA-04FE-6B19C654E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1050-640A-070B-A6FD-13CAC68F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6D0BF-9675-48AA-0144-3EB9A1E6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CC-CDAB-631E-40E9-E639E562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7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EA24E1-D9CF-8ED3-3B55-5BA3E7C84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36D22-CCA1-C74D-6EEE-6D698A8B0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9B8F2-FD46-BAA7-415A-230C7642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908CA-1724-9D04-9F0E-30E00482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1ABF2-2637-09F9-2355-AD419106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0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26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BD00CD-D4B5-87EB-E3DF-9675F8FB0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43347-30FB-C10E-1D1E-CDA34D5E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2ECA-6030-A192-07A0-5E2682CAA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01301-E4DF-276E-EB95-16DE8ECDE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2D1E7-F86A-373B-9F1E-D89C5A201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0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0DE68-4BF4-0689-23C2-0901BF32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168EEE-0D59-23D9-7E51-2C09879C2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16F3EB6-1603-D49F-6E1B-E3D333F7A2CA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01431DA-55F9-939A-7690-24549B307EF9}"/>
              </a:ext>
            </a:extLst>
          </p:cNvPr>
          <p:cNvSpPr/>
          <p:nvPr/>
        </p:nvSpPr>
        <p:spPr>
          <a:xfrm>
            <a:off x="6394064" y="4575009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A2C0927-56A7-A30C-0963-2D1724E44933}"/>
              </a:ext>
            </a:extLst>
          </p:cNvPr>
          <p:cNvSpPr/>
          <p:nvPr/>
        </p:nvSpPr>
        <p:spPr>
          <a:xfrm>
            <a:off x="7877741" y="4099490"/>
            <a:ext cx="1194564" cy="30619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Secondary Ed Minor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E4A6E5-91F3-A72F-F82C-DF6839139EFB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220A482-E43F-13FA-5FA8-DDACADF033F7}"/>
              </a:ext>
            </a:extLst>
          </p:cNvPr>
          <p:cNvSpPr/>
          <p:nvPr/>
        </p:nvSpPr>
        <p:spPr>
          <a:xfrm>
            <a:off x="6432071" y="5904844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any level </a:t>
            </a:r>
            <a:br>
              <a:rPr lang="en-US" sz="1071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3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4D771CA-FA9C-F708-912B-D161772E679B}"/>
              </a:ext>
            </a:extLst>
          </p:cNvPr>
          <p:cNvSpPr/>
          <p:nvPr/>
        </p:nvSpPr>
        <p:spPr>
          <a:xfrm>
            <a:off x="415897" y="178054"/>
            <a:ext cx="5691840" cy="2647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Mathematics- 7-12 Math/Phys certification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18F6ED2-5EE6-89B6-D4B2-5CABF70E9783}"/>
              </a:ext>
            </a:extLst>
          </p:cNvPr>
          <p:cNvSpPr/>
          <p:nvPr/>
        </p:nvSpPr>
        <p:spPr>
          <a:xfrm>
            <a:off x="6271722" y="176361"/>
            <a:ext cx="1369799" cy="42828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F2D43B1-88FB-1FF5-CA62-48D0A2C910B1}"/>
              </a:ext>
            </a:extLst>
          </p:cNvPr>
          <p:cNvSpPr/>
          <p:nvPr/>
        </p:nvSpPr>
        <p:spPr>
          <a:xfrm>
            <a:off x="6303805" y="4528396"/>
            <a:ext cx="1375082" cy="11412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CF4911-6BF7-A940-B4D7-6373CBF36CBE}"/>
              </a:ext>
            </a:extLst>
          </p:cNvPr>
          <p:cNvSpPr/>
          <p:nvPr/>
        </p:nvSpPr>
        <p:spPr>
          <a:xfrm>
            <a:off x="7779891" y="3975378"/>
            <a:ext cx="1339034" cy="2018136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4D080AD-53AA-079E-F2C9-492FEEEFA3BF}"/>
              </a:ext>
            </a:extLst>
          </p:cNvPr>
          <p:cNvSpPr/>
          <p:nvPr/>
        </p:nvSpPr>
        <p:spPr>
          <a:xfrm>
            <a:off x="6371672" y="5800364"/>
            <a:ext cx="1339034" cy="87224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B4C41FF-3FFA-8689-E1DD-B2F6C3CFCBCE}"/>
              </a:ext>
            </a:extLst>
          </p:cNvPr>
          <p:cNvSpPr/>
          <p:nvPr/>
        </p:nvSpPr>
        <p:spPr>
          <a:xfrm>
            <a:off x="7814187" y="154849"/>
            <a:ext cx="1313419" cy="3082128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1F39C4-7591-C1CB-F5C3-13128AA7D837}"/>
              </a:ext>
            </a:extLst>
          </p:cNvPr>
          <p:cNvSpPr/>
          <p:nvPr/>
        </p:nvSpPr>
        <p:spPr>
          <a:xfrm>
            <a:off x="6359339" y="608301"/>
            <a:ext cx="1194564" cy="20329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49573BE-1C49-92A1-5FA2-5C9F45AE8FBD}"/>
              </a:ext>
            </a:extLst>
          </p:cNvPr>
          <p:cNvSpPr/>
          <p:nvPr/>
        </p:nvSpPr>
        <p:spPr>
          <a:xfrm>
            <a:off x="6350078" y="1724399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48AED6D-1D46-8521-6EEB-CA5D5D909646}"/>
              </a:ext>
            </a:extLst>
          </p:cNvPr>
          <p:cNvSpPr/>
          <p:nvPr/>
        </p:nvSpPr>
        <p:spPr>
          <a:xfrm>
            <a:off x="6350078" y="1945257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12F4B1D-B30C-B36E-025E-32BB68610E37}"/>
              </a:ext>
            </a:extLst>
          </p:cNvPr>
          <p:cNvSpPr/>
          <p:nvPr/>
        </p:nvSpPr>
        <p:spPr>
          <a:xfrm>
            <a:off x="6362141" y="5125554"/>
            <a:ext cx="1258411" cy="26850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 or 1320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A7F2118-1E73-7478-3B4D-53400FB200AC}"/>
              </a:ext>
            </a:extLst>
          </p:cNvPr>
          <p:cNvSpPr/>
          <p:nvPr/>
        </p:nvSpPr>
        <p:spPr>
          <a:xfrm>
            <a:off x="6350078" y="213383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5BEC1EF-81AC-5372-0097-9436FB02D16C}"/>
              </a:ext>
            </a:extLst>
          </p:cNvPr>
          <p:cNvSpPr/>
          <p:nvPr/>
        </p:nvSpPr>
        <p:spPr>
          <a:xfrm>
            <a:off x="6350078" y="2322409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818EC63-5969-6345-CDCF-38D231CB1CE4}"/>
              </a:ext>
            </a:extLst>
          </p:cNvPr>
          <p:cNvSpPr/>
          <p:nvPr/>
        </p:nvSpPr>
        <p:spPr>
          <a:xfrm>
            <a:off x="6340818" y="2848873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99D7521-A304-8C64-E23A-BE149EC7C0A7}"/>
              </a:ext>
            </a:extLst>
          </p:cNvPr>
          <p:cNvSpPr/>
          <p:nvPr/>
        </p:nvSpPr>
        <p:spPr>
          <a:xfrm>
            <a:off x="6350078" y="2628842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C0AA1B1-C9D1-7F67-119C-2437168AA8A0}"/>
              </a:ext>
            </a:extLst>
          </p:cNvPr>
          <p:cNvSpPr/>
          <p:nvPr/>
        </p:nvSpPr>
        <p:spPr>
          <a:xfrm>
            <a:off x="6331557" y="3109059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6FEC32C-C29A-0BDF-A1DE-0F3431300591}"/>
              </a:ext>
            </a:extLst>
          </p:cNvPr>
          <p:cNvSpPr/>
          <p:nvPr/>
        </p:nvSpPr>
        <p:spPr>
          <a:xfrm>
            <a:off x="6394064" y="5429335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D8860C2-004E-FD3B-7F4E-D8AD39192ACB}"/>
              </a:ext>
            </a:extLst>
          </p:cNvPr>
          <p:cNvSpPr/>
          <p:nvPr/>
        </p:nvSpPr>
        <p:spPr>
          <a:xfrm>
            <a:off x="6340818" y="3711286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905C17E-4EA8-CF75-62D9-D2CFBE6DE0D1}"/>
              </a:ext>
            </a:extLst>
          </p:cNvPr>
          <p:cNvSpPr/>
          <p:nvPr/>
        </p:nvSpPr>
        <p:spPr>
          <a:xfrm>
            <a:off x="6340818" y="3415783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270ED5D-4948-E624-9595-5AE3D4D002CA}"/>
              </a:ext>
            </a:extLst>
          </p:cNvPr>
          <p:cNvSpPr/>
          <p:nvPr/>
        </p:nvSpPr>
        <p:spPr>
          <a:xfrm>
            <a:off x="7877741" y="4459161"/>
            <a:ext cx="1194564" cy="202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BED 4317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E5ED3B8-2AD7-C0E6-70C2-CD9CBFAF1093}"/>
              </a:ext>
            </a:extLst>
          </p:cNvPr>
          <p:cNvSpPr/>
          <p:nvPr/>
        </p:nvSpPr>
        <p:spPr>
          <a:xfrm>
            <a:off x="6340818" y="4035789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69F9D03-014E-C344-2245-FFBDB469CBAE}"/>
              </a:ext>
            </a:extLst>
          </p:cNvPr>
          <p:cNvSpPr/>
          <p:nvPr/>
        </p:nvSpPr>
        <p:spPr>
          <a:xfrm>
            <a:off x="7877741" y="4701475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EDPC 3300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7E50AE5-B86C-99D8-180C-90BD65EF823E}"/>
              </a:ext>
            </a:extLst>
          </p:cNvPr>
          <p:cNvSpPr/>
          <p:nvPr/>
        </p:nvSpPr>
        <p:spPr>
          <a:xfrm>
            <a:off x="7877741" y="5192675"/>
            <a:ext cx="1194564" cy="15152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3311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3AFB9EC-9A42-95C7-5910-89E818FFA6F8}"/>
              </a:ext>
            </a:extLst>
          </p:cNvPr>
          <p:cNvSpPr/>
          <p:nvPr/>
        </p:nvSpPr>
        <p:spPr>
          <a:xfrm>
            <a:off x="7877741" y="5403318"/>
            <a:ext cx="1181756" cy="15049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4367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B0B8516-2F2E-0377-873E-8A5E5A0E8FE4}"/>
              </a:ext>
            </a:extLst>
          </p:cNvPr>
          <p:cNvSpPr/>
          <p:nvPr/>
        </p:nvSpPr>
        <p:spPr>
          <a:xfrm>
            <a:off x="7864933" y="628824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6744974-80EB-3EC5-706C-7BD9D4944840}"/>
              </a:ext>
            </a:extLst>
          </p:cNvPr>
          <p:cNvSpPr/>
          <p:nvPr/>
        </p:nvSpPr>
        <p:spPr>
          <a:xfrm>
            <a:off x="7864933" y="86448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E5A3F5E-AD5D-7ADD-26DB-F208E3F3C1B0}"/>
              </a:ext>
            </a:extLst>
          </p:cNvPr>
          <p:cNvSpPr/>
          <p:nvPr/>
        </p:nvSpPr>
        <p:spPr>
          <a:xfrm>
            <a:off x="7864933" y="1109526"/>
            <a:ext cx="1194564" cy="13474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 or 2325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04139E6-2996-8235-7CB9-80C35186A200}"/>
              </a:ext>
            </a:extLst>
          </p:cNvPr>
          <p:cNvSpPr/>
          <p:nvPr/>
        </p:nvSpPr>
        <p:spPr>
          <a:xfrm>
            <a:off x="6432071" y="6382553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DB8601CD-591E-CB80-6655-BB9073C46DC1}"/>
              </a:ext>
            </a:extLst>
          </p:cNvPr>
          <p:cNvSpPr/>
          <p:nvPr/>
        </p:nvSpPr>
        <p:spPr>
          <a:xfrm>
            <a:off x="9573768" y="3672336"/>
            <a:ext cx="2167127" cy="27376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27ABD81-4F11-DB95-5328-99EFB1BA72C0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86E754F-C028-FDC1-4AD5-B07702A6EAB3}"/>
              </a:ext>
            </a:extLst>
          </p:cNvPr>
          <p:cNvSpPr txBox="1"/>
          <p:nvPr/>
        </p:nvSpPr>
        <p:spPr>
          <a:xfrm>
            <a:off x="9755782" y="4138297"/>
            <a:ext cx="1783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Must apply to EPP before registering for BED/EDPC courses.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about elective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about STAT sequence.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26E73B-F863-13F0-151E-9699032D01F5}"/>
              </a:ext>
            </a:extLst>
          </p:cNvPr>
          <p:cNvSpPr/>
          <p:nvPr/>
        </p:nvSpPr>
        <p:spPr>
          <a:xfrm>
            <a:off x="7864933" y="130418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A16AEE-CD1A-9536-88BB-2257AD45A063}"/>
              </a:ext>
            </a:extLst>
          </p:cNvPr>
          <p:cNvSpPr/>
          <p:nvPr/>
        </p:nvSpPr>
        <p:spPr>
          <a:xfrm>
            <a:off x="7864933" y="152777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3300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31D52C2-DB40-359C-7C4D-3F237655FD93}"/>
              </a:ext>
            </a:extLst>
          </p:cNvPr>
          <p:cNvSpPr/>
          <p:nvPr/>
        </p:nvSpPr>
        <p:spPr>
          <a:xfrm>
            <a:off x="7847054" y="1751497"/>
            <a:ext cx="1253992" cy="16079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3323 or 4326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74606D4-0724-468B-9EEE-131F85337EB1}"/>
              </a:ext>
            </a:extLst>
          </p:cNvPr>
          <p:cNvSpPr/>
          <p:nvPr/>
        </p:nvSpPr>
        <p:spPr>
          <a:xfrm>
            <a:off x="7864933" y="196226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0EA4360-66DE-615B-A218-3A5F519236FC}"/>
              </a:ext>
            </a:extLst>
          </p:cNvPr>
          <p:cNvSpPr/>
          <p:nvPr/>
        </p:nvSpPr>
        <p:spPr>
          <a:xfrm>
            <a:off x="7864933" y="21870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3329 (SP)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00FDBBB-F25D-4282-C6CE-0370FCFB7AD0}"/>
              </a:ext>
            </a:extLst>
          </p:cNvPr>
          <p:cNvSpPr/>
          <p:nvPr/>
        </p:nvSpPr>
        <p:spPr>
          <a:xfrm>
            <a:off x="7864933" y="241060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3341 (FA)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C541084C-3D1F-1B04-6020-99369C5FC47D}"/>
              </a:ext>
            </a:extLst>
          </p:cNvPr>
          <p:cNvSpPr/>
          <p:nvPr/>
        </p:nvSpPr>
        <p:spPr>
          <a:xfrm>
            <a:off x="7864933" y="26196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4303 (SP)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FB19372-5120-5352-8743-BFF527663F4D}"/>
              </a:ext>
            </a:extLst>
          </p:cNvPr>
          <p:cNvSpPr/>
          <p:nvPr/>
        </p:nvSpPr>
        <p:spPr>
          <a:xfrm>
            <a:off x="7877741" y="4954954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RED 3342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46688464-824D-4296-DCE9-67C2F1241D13}"/>
              </a:ext>
            </a:extLst>
          </p:cNvPr>
          <p:cNvSpPr/>
          <p:nvPr/>
        </p:nvSpPr>
        <p:spPr>
          <a:xfrm>
            <a:off x="7864933" y="5595147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4691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558FB73-17EE-1876-2C6E-D8CA04A7A32F}"/>
              </a:ext>
            </a:extLst>
          </p:cNvPr>
          <p:cNvSpPr/>
          <p:nvPr/>
        </p:nvSpPr>
        <p:spPr>
          <a:xfrm>
            <a:off x="7871337" y="2851099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1FAAF5C6-17B9-83DC-DCBC-D9C6A9CA221D}"/>
              </a:ext>
            </a:extLst>
          </p:cNvPr>
          <p:cNvSpPr/>
          <p:nvPr/>
        </p:nvSpPr>
        <p:spPr>
          <a:xfrm>
            <a:off x="6340818" y="1502683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E12F48BC-BEBA-ACFE-FC32-6A3E1E744CC1}"/>
              </a:ext>
            </a:extLst>
          </p:cNvPr>
          <p:cNvSpPr/>
          <p:nvPr/>
        </p:nvSpPr>
        <p:spPr>
          <a:xfrm>
            <a:off x="6350078" y="911377"/>
            <a:ext cx="1194564" cy="20329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66DC70E-6EC9-04EE-3361-FF1FFE311A8D}"/>
              </a:ext>
            </a:extLst>
          </p:cNvPr>
          <p:cNvSpPr/>
          <p:nvPr/>
        </p:nvSpPr>
        <p:spPr>
          <a:xfrm>
            <a:off x="6350078" y="1205459"/>
            <a:ext cx="1194564" cy="20329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39078DFA-4900-E4FA-B9B9-F978CB909436}"/>
              </a:ext>
            </a:extLst>
          </p:cNvPr>
          <p:cNvSpPr/>
          <p:nvPr/>
        </p:nvSpPr>
        <p:spPr>
          <a:xfrm>
            <a:off x="9336715" y="247244"/>
            <a:ext cx="1194564" cy="48403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schemeClr val="bg1"/>
                </a:solidFill>
                <a:latin typeface="Calibri" panose="020F0502020204030204"/>
              </a:rPr>
              <a:t>Other Major Requirements 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A53341C0-6192-D322-E711-39C7F37F7A27}"/>
              </a:ext>
            </a:extLst>
          </p:cNvPr>
          <p:cNvSpPr/>
          <p:nvPr/>
        </p:nvSpPr>
        <p:spPr>
          <a:xfrm>
            <a:off x="9336715" y="1729238"/>
            <a:ext cx="1375082" cy="1119635"/>
          </a:xfrm>
          <a:prstGeom prst="round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D6E39C76-7936-946F-9ED6-3477AA259B51}"/>
              </a:ext>
            </a:extLst>
          </p:cNvPr>
          <p:cNvSpPr/>
          <p:nvPr/>
        </p:nvSpPr>
        <p:spPr>
          <a:xfrm>
            <a:off x="9336715" y="783879"/>
            <a:ext cx="1194564" cy="195061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AC13B4D0-AED5-718D-A549-4C43650CAA95}"/>
              </a:ext>
            </a:extLst>
          </p:cNvPr>
          <p:cNvSpPr/>
          <p:nvPr/>
        </p:nvSpPr>
        <p:spPr>
          <a:xfrm>
            <a:off x="9336715" y="1013817"/>
            <a:ext cx="1194564" cy="191821"/>
          </a:xfrm>
          <a:prstGeom prst="round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0A97A3-CCF9-6FCC-E44B-532D0E9FD3EA}"/>
              </a:ext>
            </a:extLst>
          </p:cNvPr>
          <p:cNvSpPr/>
          <p:nvPr/>
        </p:nvSpPr>
        <p:spPr>
          <a:xfrm>
            <a:off x="9412753" y="1768746"/>
            <a:ext cx="1194564" cy="48403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schemeClr val="bg1"/>
                </a:solidFill>
                <a:latin typeface="Calibri" panose="020F0502020204030204"/>
              </a:rPr>
              <a:t>STAT Sequence Choose one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5FDDC6-B5C8-E39F-66EF-2DFD08AE0DEB}"/>
              </a:ext>
            </a:extLst>
          </p:cNvPr>
          <p:cNvSpPr/>
          <p:nvPr/>
        </p:nvSpPr>
        <p:spPr>
          <a:xfrm>
            <a:off x="9236977" y="176361"/>
            <a:ext cx="1375082" cy="11991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FC34B5-89B3-6307-73F5-444275D7E73C}"/>
              </a:ext>
            </a:extLst>
          </p:cNvPr>
          <p:cNvSpPr/>
          <p:nvPr/>
        </p:nvSpPr>
        <p:spPr>
          <a:xfrm>
            <a:off x="9412753" y="2280400"/>
            <a:ext cx="1194564" cy="1950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3330 &amp; 4380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07091A-42E7-63E7-1660-6D1117891D52}"/>
              </a:ext>
            </a:extLst>
          </p:cNvPr>
          <p:cNvSpPr/>
          <p:nvPr/>
        </p:nvSpPr>
        <p:spPr>
          <a:xfrm>
            <a:off x="9426974" y="2520025"/>
            <a:ext cx="1194564" cy="19182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3325 &amp; 4385</a:t>
            </a:r>
          </a:p>
        </p:txBody>
      </p:sp>
    </p:spTree>
    <p:extLst>
      <p:ext uri="{BB962C8B-B14F-4D97-AF65-F5344CB8AC3E}">
        <p14:creationId xmlns:p14="http://schemas.microsoft.com/office/powerpoint/2010/main" val="474543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4292DE-BABE-328C-BFE1-00C99B17B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648" y="178788"/>
            <a:ext cx="5128704" cy="65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31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1421</Words>
  <Application>Microsoft Office PowerPoint</Application>
  <PresentationFormat>Widescreen</PresentationFormat>
  <Paragraphs>308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2</cp:revision>
  <dcterms:created xsi:type="dcterms:W3CDTF">2026-06-24T20:03:51Z</dcterms:created>
  <dcterms:modified xsi:type="dcterms:W3CDTF">2026-09-10T15:37:55Z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2026-06-24T20:03:51Z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225f0fb0-fecc-445b-84ad-06861043c2e3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