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7" r:id="rId2"/>
    <p:sldId id="272" r:id="rId3"/>
    <p:sldId id="273" r:id="rId4"/>
    <p:sldId id="284" r:id="rId5"/>
    <p:sldId id="274" r:id="rId6"/>
    <p:sldId id="268" r:id="rId7"/>
    <p:sldId id="270" r:id="rId8"/>
    <p:sldId id="269" r:id="rId9"/>
    <p:sldId id="271" r:id="rId10"/>
    <p:sldId id="27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B2B074-2A77-4F06-ADEC-43D48D13F235}" v="12" dt="2026-09-10T15:41:49.042"/>
  </p1510:revLst>
</p1510:revInfo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custSel addSld delSld modSld">
      <pc:chgData name="Navarro, Krysten A" userId="b7169f5f-d46c-4cf1-8195-d10e9ff7e7f1" providerId="ADAL" clId="{694A5C7A-2432-4FC9-B20F-292CBBF6E5F7}" dt="2026-09-10T15:41:49.042" v="54"/>
      <pc:docMkLst>
        <pc:docMk/>
      </pc:docMkLst>
      <pc:sldChg chg="addSp modSp mod setBg">
        <pc:chgData name="Navarro, Krysten A" userId="b7169f5f-d46c-4cf1-8195-d10e9ff7e7f1" providerId="ADAL" clId="{694A5C7A-2432-4FC9-B20F-292CBBF6E5F7}" dt="2026-09-10T15:41:26.182" v="48" actId="26606"/>
        <pc:sldMkLst>
          <pc:docMk/>
          <pc:sldMk cId="3547528819" sldId="268"/>
        </pc:sldMkLst>
        <pc:spChg chg="mod">
          <ac:chgData name="Navarro, Krysten A" userId="b7169f5f-d46c-4cf1-8195-d10e9ff7e7f1" providerId="ADAL" clId="{694A5C7A-2432-4FC9-B20F-292CBBF6E5F7}" dt="2026-09-10T15:41:26.182" v="48" actId="26606"/>
          <ac:spMkLst>
            <pc:docMk/>
            <pc:sldMk cId="3547528819" sldId="268"/>
            <ac:spMk id="2" creationId="{D06DD4F0-216D-255C-5E0E-8E46AE2BDD23}"/>
          </ac:spMkLst>
        </pc:spChg>
        <pc:spChg chg="add">
          <ac:chgData name="Navarro, Krysten A" userId="b7169f5f-d46c-4cf1-8195-d10e9ff7e7f1" providerId="ADAL" clId="{694A5C7A-2432-4FC9-B20F-292CBBF6E5F7}" dt="2026-09-10T15:41:26.182" v="48" actId="26606"/>
          <ac:spMkLst>
            <pc:docMk/>
            <pc:sldMk cId="3547528819" sldId="268"/>
            <ac:spMk id="10" creationId="{F0A604E4-7307-451C-93BE-F1F7E1BF3BF8}"/>
          </ac:spMkLst>
        </pc:spChg>
        <pc:spChg chg="add">
          <ac:chgData name="Navarro, Krysten A" userId="b7169f5f-d46c-4cf1-8195-d10e9ff7e7f1" providerId="ADAL" clId="{694A5C7A-2432-4FC9-B20F-292CBBF6E5F7}" dt="2026-09-10T15:41:26.182" v="48" actId="26606"/>
          <ac:spMkLst>
            <pc:docMk/>
            <pc:sldMk cId="3547528819" sldId="268"/>
            <ac:spMk id="12" creationId="{F7F3A0AA-35E5-4085-942B-737839030604}"/>
          </ac:spMkLst>
        </pc:spChg>
        <pc:spChg chg="add">
          <ac:chgData name="Navarro, Krysten A" userId="b7169f5f-d46c-4cf1-8195-d10e9ff7e7f1" providerId="ADAL" clId="{694A5C7A-2432-4FC9-B20F-292CBBF6E5F7}" dt="2026-09-10T15:41:26.182" v="48" actId="26606"/>
          <ac:spMkLst>
            <pc:docMk/>
            <pc:sldMk cId="3547528819" sldId="268"/>
            <ac:spMk id="14" creationId="{402F5C38-C747-4173-ABBF-656E39E82130}"/>
          </ac:spMkLst>
        </pc:spChg>
        <pc:spChg chg="add">
          <ac:chgData name="Navarro, Krysten A" userId="b7169f5f-d46c-4cf1-8195-d10e9ff7e7f1" providerId="ADAL" clId="{694A5C7A-2432-4FC9-B20F-292CBBF6E5F7}" dt="2026-09-10T15:41:26.182" v="48" actId="26606"/>
          <ac:spMkLst>
            <pc:docMk/>
            <pc:sldMk cId="3547528819" sldId="268"/>
            <ac:spMk id="16" creationId="{E37EECFC-A684-4391-AE85-4CDAF5565F61}"/>
          </ac:spMkLst>
        </pc:spChg>
        <pc:picChg chg="mod">
          <ac:chgData name="Navarro, Krysten A" userId="b7169f5f-d46c-4cf1-8195-d10e9ff7e7f1" providerId="ADAL" clId="{694A5C7A-2432-4FC9-B20F-292CBBF6E5F7}" dt="2026-09-10T15:41:26.182" v="48" actId="26606"/>
          <ac:picMkLst>
            <pc:docMk/>
            <pc:sldMk cId="3547528819" sldId="268"/>
            <ac:picMk id="5" creationId="{0D8C8E48-12FA-005F-2E6A-8F8270E95DCD}"/>
          </ac:picMkLst>
        </pc:picChg>
      </pc:sldChg>
      <pc:sldChg chg="addSp modSp mod setBg">
        <pc:chgData name="Navarro, Krysten A" userId="b7169f5f-d46c-4cf1-8195-d10e9ff7e7f1" providerId="ADAL" clId="{694A5C7A-2432-4FC9-B20F-292CBBF6E5F7}" dt="2026-09-10T15:41:31.333" v="50" actId="26606"/>
        <pc:sldMkLst>
          <pc:docMk/>
          <pc:sldMk cId="3471495171" sldId="269"/>
        </pc:sldMkLst>
        <pc:spChg chg="mod">
          <ac:chgData name="Navarro, Krysten A" userId="b7169f5f-d46c-4cf1-8195-d10e9ff7e7f1" providerId="ADAL" clId="{694A5C7A-2432-4FC9-B20F-292CBBF6E5F7}" dt="2026-09-10T15:41:31.333" v="50" actId="26606"/>
          <ac:spMkLst>
            <pc:docMk/>
            <pc:sldMk cId="3471495171" sldId="269"/>
            <ac:spMk id="4" creationId="{589E9039-9974-BFE6-8AC3-EF8CC9B4A1ED}"/>
          </ac:spMkLst>
        </pc:spChg>
        <pc:spChg chg="add">
          <ac:chgData name="Navarro, Krysten A" userId="b7169f5f-d46c-4cf1-8195-d10e9ff7e7f1" providerId="ADAL" clId="{694A5C7A-2432-4FC9-B20F-292CBBF6E5F7}" dt="2026-09-10T15:41:31.333" v="50" actId="26606"/>
          <ac:spMkLst>
            <pc:docMk/>
            <pc:sldMk cId="3471495171" sldId="269"/>
            <ac:spMk id="9" creationId="{F0A604E4-7307-451C-93BE-F1F7E1BF3BF8}"/>
          </ac:spMkLst>
        </pc:spChg>
        <pc:spChg chg="add">
          <ac:chgData name="Navarro, Krysten A" userId="b7169f5f-d46c-4cf1-8195-d10e9ff7e7f1" providerId="ADAL" clId="{694A5C7A-2432-4FC9-B20F-292CBBF6E5F7}" dt="2026-09-10T15:41:31.333" v="50" actId="26606"/>
          <ac:spMkLst>
            <pc:docMk/>
            <pc:sldMk cId="3471495171" sldId="269"/>
            <ac:spMk id="11" creationId="{F7F3A0AA-35E5-4085-942B-737839030604}"/>
          </ac:spMkLst>
        </pc:spChg>
        <pc:spChg chg="add">
          <ac:chgData name="Navarro, Krysten A" userId="b7169f5f-d46c-4cf1-8195-d10e9ff7e7f1" providerId="ADAL" clId="{694A5C7A-2432-4FC9-B20F-292CBBF6E5F7}" dt="2026-09-10T15:41:31.333" v="50" actId="26606"/>
          <ac:spMkLst>
            <pc:docMk/>
            <pc:sldMk cId="3471495171" sldId="269"/>
            <ac:spMk id="13" creationId="{402F5C38-C747-4173-ABBF-656E39E82130}"/>
          </ac:spMkLst>
        </pc:spChg>
        <pc:spChg chg="add">
          <ac:chgData name="Navarro, Krysten A" userId="b7169f5f-d46c-4cf1-8195-d10e9ff7e7f1" providerId="ADAL" clId="{694A5C7A-2432-4FC9-B20F-292CBBF6E5F7}" dt="2026-09-10T15:41:31.333" v="50" actId="26606"/>
          <ac:spMkLst>
            <pc:docMk/>
            <pc:sldMk cId="3471495171" sldId="269"/>
            <ac:spMk id="15" creationId="{E37EECFC-A684-4391-AE85-4CDAF5565F61}"/>
          </ac:spMkLst>
        </pc:spChg>
        <pc:picChg chg="mod">
          <ac:chgData name="Navarro, Krysten A" userId="b7169f5f-d46c-4cf1-8195-d10e9ff7e7f1" providerId="ADAL" clId="{694A5C7A-2432-4FC9-B20F-292CBBF6E5F7}" dt="2026-09-10T15:41:31.333" v="50" actId="26606"/>
          <ac:picMkLst>
            <pc:docMk/>
            <pc:sldMk cId="3471495171" sldId="269"/>
            <ac:picMk id="3" creationId="{7B941C0A-8566-CE5E-C130-1B0D653BD005}"/>
          </ac:picMkLst>
        </pc:picChg>
      </pc:sldChg>
      <pc:sldChg chg="addSp modSp mod setBg">
        <pc:chgData name="Navarro, Krysten A" userId="b7169f5f-d46c-4cf1-8195-d10e9ff7e7f1" providerId="ADAL" clId="{694A5C7A-2432-4FC9-B20F-292CBBF6E5F7}" dt="2026-09-10T15:41:29.021" v="49" actId="26606"/>
        <pc:sldMkLst>
          <pc:docMk/>
          <pc:sldMk cId="69722859" sldId="270"/>
        </pc:sldMkLst>
        <pc:spChg chg="mod">
          <ac:chgData name="Navarro, Krysten A" userId="b7169f5f-d46c-4cf1-8195-d10e9ff7e7f1" providerId="ADAL" clId="{694A5C7A-2432-4FC9-B20F-292CBBF6E5F7}" dt="2026-09-10T15:41:29.021" v="49" actId="26606"/>
          <ac:spMkLst>
            <pc:docMk/>
            <pc:sldMk cId="69722859" sldId="270"/>
            <ac:spMk id="4" creationId="{69638C0A-1B1D-3087-7FB4-5E04C0D60447}"/>
          </ac:spMkLst>
        </pc:spChg>
        <pc:spChg chg="add">
          <ac:chgData name="Navarro, Krysten A" userId="b7169f5f-d46c-4cf1-8195-d10e9ff7e7f1" providerId="ADAL" clId="{694A5C7A-2432-4FC9-B20F-292CBBF6E5F7}" dt="2026-09-10T15:41:29.021" v="49" actId="26606"/>
          <ac:spMkLst>
            <pc:docMk/>
            <pc:sldMk cId="69722859" sldId="270"/>
            <ac:spMk id="9" creationId="{F0A604E4-7307-451C-93BE-F1F7E1BF3BF8}"/>
          </ac:spMkLst>
        </pc:spChg>
        <pc:spChg chg="add">
          <ac:chgData name="Navarro, Krysten A" userId="b7169f5f-d46c-4cf1-8195-d10e9ff7e7f1" providerId="ADAL" clId="{694A5C7A-2432-4FC9-B20F-292CBBF6E5F7}" dt="2026-09-10T15:41:29.021" v="49" actId="26606"/>
          <ac:spMkLst>
            <pc:docMk/>
            <pc:sldMk cId="69722859" sldId="270"/>
            <ac:spMk id="11" creationId="{F7F3A0AA-35E5-4085-942B-737839030604}"/>
          </ac:spMkLst>
        </pc:spChg>
        <pc:spChg chg="add">
          <ac:chgData name="Navarro, Krysten A" userId="b7169f5f-d46c-4cf1-8195-d10e9ff7e7f1" providerId="ADAL" clId="{694A5C7A-2432-4FC9-B20F-292CBBF6E5F7}" dt="2026-09-10T15:41:29.021" v="49" actId="26606"/>
          <ac:spMkLst>
            <pc:docMk/>
            <pc:sldMk cId="69722859" sldId="270"/>
            <ac:spMk id="13" creationId="{402F5C38-C747-4173-ABBF-656E39E82130}"/>
          </ac:spMkLst>
        </pc:spChg>
        <pc:spChg chg="add">
          <ac:chgData name="Navarro, Krysten A" userId="b7169f5f-d46c-4cf1-8195-d10e9ff7e7f1" providerId="ADAL" clId="{694A5C7A-2432-4FC9-B20F-292CBBF6E5F7}" dt="2026-09-10T15:41:29.021" v="49" actId="26606"/>
          <ac:spMkLst>
            <pc:docMk/>
            <pc:sldMk cId="69722859" sldId="270"/>
            <ac:spMk id="15" creationId="{E37EECFC-A684-4391-AE85-4CDAF5565F61}"/>
          </ac:spMkLst>
        </pc:spChg>
        <pc:picChg chg="mod">
          <ac:chgData name="Navarro, Krysten A" userId="b7169f5f-d46c-4cf1-8195-d10e9ff7e7f1" providerId="ADAL" clId="{694A5C7A-2432-4FC9-B20F-292CBBF6E5F7}" dt="2026-09-10T15:41:29.021" v="49" actId="26606"/>
          <ac:picMkLst>
            <pc:docMk/>
            <pc:sldMk cId="69722859" sldId="270"/>
            <ac:picMk id="3" creationId="{F39ABEEA-00BF-726E-6C74-3EA6AA7F7B49}"/>
          </ac:picMkLst>
        </pc:picChg>
      </pc:sldChg>
      <pc:sldChg chg="addSp modSp mod setBg">
        <pc:chgData name="Navarro, Krysten A" userId="b7169f5f-d46c-4cf1-8195-d10e9ff7e7f1" providerId="ADAL" clId="{694A5C7A-2432-4FC9-B20F-292CBBF6E5F7}" dt="2026-09-10T15:41:33.570" v="51" actId="26606"/>
        <pc:sldMkLst>
          <pc:docMk/>
          <pc:sldMk cId="3605345960" sldId="271"/>
        </pc:sldMkLst>
        <pc:spChg chg="mod">
          <ac:chgData name="Navarro, Krysten A" userId="b7169f5f-d46c-4cf1-8195-d10e9ff7e7f1" providerId="ADAL" clId="{694A5C7A-2432-4FC9-B20F-292CBBF6E5F7}" dt="2026-09-10T15:41:33.570" v="51" actId="26606"/>
          <ac:spMkLst>
            <pc:docMk/>
            <pc:sldMk cId="3605345960" sldId="271"/>
            <ac:spMk id="2" creationId="{F77CD2F7-F04B-4018-7CDA-D9766093E10E}"/>
          </ac:spMkLst>
        </pc:spChg>
        <pc:spChg chg="add">
          <ac:chgData name="Navarro, Krysten A" userId="b7169f5f-d46c-4cf1-8195-d10e9ff7e7f1" providerId="ADAL" clId="{694A5C7A-2432-4FC9-B20F-292CBBF6E5F7}" dt="2026-09-10T15:41:33.570" v="51" actId="26606"/>
          <ac:spMkLst>
            <pc:docMk/>
            <pc:sldMk cId="3605345960" sldId="271"/>
            <ac:spMk id="9" creationId="{F0A604E4-7307-451C-93BE-F1F7E1BF3BF8}"/>
          </ac:spMkLst>
        </pc:spChg>
        <pc:spChg chg="add">
          <ac:chgData name="Navarro, Krysten A" userId="b7169f5f-d46c-4cf1-8195-d10e9ff7e7f1" providerId="ADAL" clId="{694A5C7A-2432-4FC9-B20F-292CBBF6E5F7}" dt="2026-09-10T15:41:33.570" v="51" actId="26606"/>
          <ac:spMkLst>
            <pc:docMk/>
            <pc:sldMk cId="3605345960" sldId="271"/>
            <ac:spMk id="11" creationId="{F7F3A0AA-35E5-4085-942B-737839030604}"/>
          </ac:spMkLst>
        </pc:spChg>
        <pc:spChg chg="add">
          <ac:chgData name="Navarro, Krysten A" userId="b7169f5f-d46c-4cf1-8195-d10e9ff7e7f1" providerId="ADAL" clId="{694A5C7A-2432-4FC9-B20F-292CBBF6E5F7}" dt="2026-09-10T15:41:33.570" v="51" actId="26606"/>
          <ac:spMkLst>
            <pc:docMk/>
            <pc:sldMk cId="3605345960" sldId="271"/>
            <ac:spMk id="13" creationId="{402F5C38-C747-4173-ABBF-656E39E82130}"/>
          </ac:spMkLst>
        </pc:spChg>
        <pc:spChg chg="add">
          <ac:chgData name="Navarro, Krysten A" userId="b7169f5f-d46c-4cf1-8195-d10e9ff7e7f1" providerId="ADAL" clId="{694A5C7A-2432-4FC9-B20F-292CBBF6E5F7}" dt="2026-09-10T15:41:33.570" v="51" actId="26606"/>
          <ac:spMkLst>
            <pc:docMk/>
            <pc:sldMk cId="3605345960" sldId="271"/>
            <ac:spMk id="15" creationId="{E37EECFC-A684-4391-AE85-4CDAF5565F61}"/>
          </ac:spMkLst>
        </pc:spChg>
        <pc:picChg chg="mod">
          <ac:chgData name="Navarro, Krysten A" userId="b7169f5f-d46c-4cf1-8195-d10e9ff7e7f1" providerId="ADAL" clId="{694A5C7A-2432-4FC9-B20F-292CBBF6E5F7}" dt="2026-09-10T15:41:33.570" v="51" actId="26606"/>
          <ac:picMkLst>
            <pc:docMk/>
            <pc:sldMk cId="3605345960" sldId="271"/>
            <ac:picMk id="4" creationId="{7625B447-4D27-090C-57DD-643F28AB3F3E}"/>
          </ac:picMkLst>
        </pc:picChg>
      </pc:sldChg>
      <pc:sldChg chg="modSp mod setBg">
        <pc:chgData name="Navarro, Krysten A" userId="b7169f5f-d46c-4cf1-8195-d10e9ff7e7f1" providerId="ADAL" clId="{694A5C7A-2432-4FC9-B20F-292CBBF6E5F7}" dt="2026-09-10T15:41:02.409" v="47" actId="207"/>
        <pc:sldMkLst>
          <pc:docMk/>
          <pc:sldMk cId="4119273360" sldId="273"/>
        </pc:sldMkLst>
        <pc:spChg chg="mod">
          <ac:chgData name="Navarro, Krysten A" userId="b7169f5f-d46c-4cf1-8195-d10e9ff7e7f1" providerId="ADAL" clId="{694A5C7A-2432-4FC9-B20F-292CBBF6E5F7}" dt="2026-09-10T15:41:02.409" v="47" actId="207"/>
          <ac:spMkLst>
            <pc:docMk/>
            <pc:sldMk cId="4119273360" sldId="273"/>
            <ac:spMk id="4" creationId="{8A7B452B-88A1-A6DB-A74F-C338C5E24452}"/>
          </ac:spMkLst>
        </pc:spChg>
        <pc:graphicFrameChg chg="mod">
          <ac:chgData name="Navarro, Krysten A" userId="b7169f5f-d46c-4cf1-8195-d10e9ff7e7f1" providerId="ADAL" clId="{694A5C7A-2432-4FC9-B20F-292CBBF6E5F7}" dt="2026-09-10T15:40:38.154" v="45" actId="12788"/>
          <ac:graphicFrameMkLst>
            <pc:docMk/>
            <pc:sldMk cId="4119273360" sldId="273"/>
            <ac:graphicFrameMk id="2" creationId="{16F61ADB-09E5-ECA5-0B23-CDECEB7C1B28}"/>
          </ac:graphicFrameMkLst>
        </pc:graphicFrameChg>
      </pc:sldChg>
      <pc:sldChg chg="add setBg">
        <pc:chgData name="Navarro, Krysten A" userId="b7169f5f-d46c-4cf1-8195-d10e9ff7e7f1" providerId="ADAL" clId="{694A5C7A-2432-4FC9-B20F-292CBBF6E5F7}" dt="2026-09-10T15:41:49.042" v="54"/>
        <pc:sldMkLst>
          <pc:docMk/>
          <pc:sldMk cId="1790204022" sldId="276"/>
        </pc:sldMkLst>
      </pc:sldChg>
      <pc:sldChg chg="del">
        <pc:chgData name="Navarro, Krysten A" userId="b7169f5f-d46c-4cf1-8195-d10e9ff7e7f1" providerId="ADAL" clId="{694A5C7A-2432-4FC9-B20F-292CBBF6E5F7}" dt="2026-09-10T15:41:44.259" v="53" actId="2696"/>
        <pc:sldMkLst>
          <pc:docMk/>
          <pc:sldMk cId="1326206951" sldId="283"/>
        </pc:sldMkLst>
      </pc:sldChg>
      <pc:sldChg chg="addSp modSp add mod setBg">
        <pc:chgData name="Navarro, Krysten A" userId="b7169f5f-d46c-4cf1-8195-d10e9ff7e7f1" providerId="ADAL" clId="{694A5C7A-2432-4FC9-B20F-292CBBF6E5F7}" dt="2026-09-10T15:38:57.968" v="33" actId="207"/>
        <pc:sldMkLst>
          <pc:docMk/>
          <pc:sldMk cId="2267021500" sldId="284"/>
        </pc:sldMkLst>
        <pc:spChg chg="mod">
          <ac:chgData name="Navarro, Krysten A" userId="b7169f5f-d46c-4cf1-8195-d10e9ff7e7f1" providerId="ADAL" clId="{694A5C7A-2432-4FC9-B20F-292CBBF6E5F7}" dt="2026-09-10T15:38:42.326" v="32" actId="26606"/>
          <ac:spMkLst>
            <pc:docMk/>
            <pc:sldMk cId="2267021500" sldId="284"/>
            <ac:spMk id="2" creationId="{60E43D33-6B3C-DC90-BAF7-341FD8482025}"/>
          </ac:spMkLst>
        </pc:spChg>
        <pc:spChg chg="add">
          <ac:chgData name="Navarro, Krysten A" userId="b7169f5f-d46c-4cf1-8195-d10e9ff7e7f1" providerId="ADAL" clId="{694A5C7A-2432-4FC9-B20F-292CBBF6E5F7}" dt="2026-09-10T15:38:42.326" v="32" actId="26606"/>
          <ac:spMkLst>
            <pc:docMk/>
            <pc:sldMk cId="2267021500" sldId="284"/>
            <ac:spMk id="9" creationId="{A7AE9375-4664-4DB2-922D-2782A6E439AC}"/>
          </ac:spMkLst>
        </pc:spChg>
        <pc:spChg chg="add">
          <ac:chgData name="Navarro, Krysten A" userId="b7169f5f-d46c-4cf1-8195-d10e9ff7e7f1" providerId="ADAL" clId="{694A5C7A-2432-4FC9-B20F-292CBBF6E5F7}" dt="2026-09-10T15:38:42.326" v="32" actId="26606"/>
          <ac:spMkLst>
            <pc:docMk/>
            <pc:sldMk cId="2267021500" sldId="284"/>
            <ac:spMk id="13" creationId="{9DD005C1-8C51-42D6-9BEE-B9B83849743D}"/>
          </ac:spMkLst>
        </pc:spChg>
        <pc:graphicFrameChg chg="add mod ord modGraphic">
          <ac:chgData name="Navarro, Krysten A" userId="b7169f5f-d46c-4cf1-8195-d10e9ff7e7f1" providerId="ADAL" clId="{694A5C7A-2432-4FC9-B20F-292CBBF6E5F7}" dt="2026-09-10T15:38:57.968" v="33" actId="207"/>
          <ac:graphicFrameMkLst>
            <pc:docMk/>
            <pc:sldMk cId="2267021500" sldId="284"/>
            <ac:graphicFrameMk id="4" creationId="{1F5CB870-69DE-FC57-425F-5EABFCAD47AD}"/>
          </ac:graphicFrameMkLst>
        </pc:graphicFrameChg>
        <pc:cxnChg chg="add">
          <ac:chgData name="Navarro, Krysten A" userId="b7169f5f-d46c-4cf1-8195-d10e9ff7e7f1" providerId="ADAL" clId="{694A5C7A-2432-4FC9-B20F-292CBBF6E5F7}" dt="2026-09-10T15:38:42.326" v="32" actId="26606"/>
          <ac:cxnSpMkLst>
            <pc:docMk/>
            <pc:sldMk cId="2267021500" sldId="284"/>
            <ac:cxnSpMk id="11" creationId="{EE504C98-6397-41C1-A8D8-2D9C4ED307E0}"/>
          </ac:cxnSpMkLst>
        </pc:cxnChg>
      </pc:sldChg>
      <pc:sldChg chg="add del">
        <pc:chgData name="Navarro, Krysten A" userId="b7169f5f-d46c-4cf1-8195-d10e9ff7e7f1" providerId="ADAL" clId="{694A5C7A-2432-4FC9-B20F-292CBBF6E5F7}" dt="2026-09-10T15:39:37.672" v="35"/>
        <pc:sldMkLst>
          <pc:docMk/>
          <pc:sldMk cId="3805937179" sldId="28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D89CDE-5912-4450-8EC9-083F3914E806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A19ACA-33C8-4191-922F-26D3A6EEC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627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1F365-AA80-1555-A304-A3E824FE55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C9410D-8A9B-872B-DC94-9A4A73210C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B267D-DB8D-C8E4-438C-D9B12901A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09158-EBA2-4B22-8853-5C50512269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AC147-A7BB-E5CC-1090-50B984A42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58EEC-B903-6913-F517-712C542D0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EF31-8995-4FC2-9AD8-6A3E8A65B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050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AE21C-1ACE-590B-A018-0F4DB8D2C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BE35A-3343-823B-64E9-F3334BA06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002A2-9064-5C16-E5E0-21B248095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09158-EBA2-4B22-8853-5C50512269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B0013-60A6-02B7-CC4A-762B89320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9C548-8DC8-0C0B-5D33-BA1B60256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EF31-8995-4FC2-9AD8-6A3E8A65B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0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F8FE8-693D-3D3C-9696-A85612C97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332AA-2472-6161-826C-1389F8E73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49647-13A3-9A04-FFD1-76D78CC25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09158-EBA2-4B22-8853-5C50512269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0415A8-4455-463B-88DE-CD3B993F0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6205E-7DC6-A489-D416-6CB517794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EF31-8995-4FC2-9AD8-6A3E8A65B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953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6516D-761C-343B-BD7E-2AF6C3E1A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9B459-6784-62B7-87E5-D7A85EBF06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261BD5-0464-E9F2-5E31-BDD89439BA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D1601-2C18-CD10-9D4A-4D49D9CFC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09158-EBA2-4B22-8853-5C50512269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E26E5-D30D-5FB1-A934-6FF4CDE23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E61002-7570-B610-9671-0CDEA8D57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EF31-8995-4FC2-9AD8-6A3E8A65B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674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FB62B-14E7-D5DD-CA04-D6D02AA5F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4F73CB-1FB8-3A7B-D5C0-EBDEB68FB4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D01EA8-24F3-CA99-630E-42861164CD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070653-09AD-8DF1-9134-7B127B1CE4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2E82B6-E31B-143F-6A58-52EEDA09E5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C7DA9E-F257-7D7A-5358-7614A8A0A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09158-EBA2-4B22-8853-5C50512269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76CF1A-CFB1-770A-A987-CD154164E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A08D47-A36C-6489-E358-B714749AF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EF31-8995-4FC2-9AD8-6A3E8A65B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02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3F173-33C2-0953-667E-A944A1D1B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A12DBF-F369-7C38-EB1F-91230D952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09158-EBA2-4B22-8853-5C50512269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E5E04B-8CAB-3644-9C90-953F08D5C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2117A-D86F-FEA5-6376-7DBC5E5C7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EF31-8995-4FC2-9AD8-6A3E8A65B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092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FD0D45-7178-1809-5A64-4E593C6DA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09158-EBA2-4B22-8853-5C50512269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C0D7A8-5F78-1546-0ED3-C53A933B3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DFF8FB-787D-4F60-C427-0D421981A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EF31-8995-4FC2-9AD8-6A3E8A65B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207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3331E-366E-0B12-24AC-D762B9E50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58E2F-BFDB-D2EB-3CCE-A1D28CF42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3E616-D554-D1F4-7581-D6E94B886A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D4B26-0FC6-CF13-FC17-66E578A48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09158-EBA2-4B22-8853-5C50512269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F51EF4-78A3-FE85-65FC-EDBC6C4DA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435D54-0E77-E19C-5C8F-D0D272526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EF31-8995-4FC2-9AD8-6A3E8A65B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143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1F33F-4A18-E91E-57C8-5AAD446E0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6F561F-0506-75B4-F67F-7796D013C4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167E26-3355-B844-E9ED-48F92A0158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035DF0-EB3E-986D-B0D6-C470F353F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09158-EBA2-4B22-8853-5C50512269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34D16D-677C-C0F9-4727-B45C49A03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F84398-F2A1-2D89-9AC2-6AE42B133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EF31-8995-4FC2-9AD8-6A3E8A65B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285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1BE69-A42F-E7B3-D7CC-39B8D356B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AC1429-C6C6-86D7-5F88-827B1AA7C3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819C59-B104-469C-BB1F-F6021B47E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09158-EBA2-4B22-8853-5C50512269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A92F1-AC2C-BCAB-958F-8E0C9D3FB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EEC981-A19E-FAFA-A781-F725393B1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EF31-8995-4FC2-9AD8-6A3E8A65B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166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677020-CA00-E0C7-6109-D8A97D3FAD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B4193-22AB-4EE8-CC29-C4AFD6D4D6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46933-D5ED-C53D-9CB8-5CCF8AAD8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09158-EBA2-4B22-8853-5C50512269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E215E7-D110-792D-15E4-987483247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EED66-19D6-0002-451F-CF3B34839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EF31-8995-4FC2-9AD8-6A3E8A65B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959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362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AC66B6-ACAE-90EE-B344-FF471F9B9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43A7E-6E63-CBE7-D8F2-A5CAB70771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CA3B4-07B3-0410-F24B-2DC6EE79C3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F09158-EBA2-4B22-8853-5C505122696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4C3AF-4443-849C-8545-F2C55840C0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855FD-125E-0E5A-FEA3-D939288BAB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EEEF31-8995-4FC2-9AD8-6A3E8A65B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70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catalog.utep.edu/search/?P=MATH%204329" TargetMode="External"/><Relationship Id="rId13" Type="http://schemas.openxmlformats.org/officeDocument/2006/relationships/hyperlink" Target="https://catalog.utep.edu/search/?P=MATH%204199" TargetMode="External"/><Relationship Id="rId3" Type="http://schemas.openxmlformats.org/officeDocument/2006/relationships/hyperlink" Target="https://catalog.utep.edu/search/?P=MATH%203319" TargetMode="External"/><Relationship Id="rId7" Type="http://schemas.openxmlformats.org/officeDocument/2006/relationships/hyperlink" Target="https://catalog.utep.edu/search/?P=MATH%203335" TargetMode="External"/><Relationship Id="rId12" Type="http://schemas.openxmlformats.org/officeDocument/2006/relationships/hyperlink" Target="https://catalog.utep.edu/search/?P=MATH%204370" TargetMode="External"/><Relationship Id="rId2" Type="http://schemas.openxmlformats.org/officeDocument/2006/relationships/hyperlink" Target="https://catalog.utep.edu/search/?P=MATH%20330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atalog.utep.edu/search/?P=MATH%203329" TargetMode="External"/><Relationship Id="rId11" Type="http://schemas.openxmlformats.org/officeDocument/2006/relationships/hyperlink" Target="https://catalog.utep.edu/search/?P=STAT%204385" TargetMode="External"/><Relationship Id="rId5" Type="http://schemas.openxmlformats.org/officeDocument/2006/relationships/hyperlink" Target="https://catalog.utep.edu/search/?P=MATH%203323" TargetMode="External"/><Relationship Id="rId10" Type="http://schemas.openxmlformats.org/officeDocument/2006/relationships/hyperlink" Target="https://catalog.utep.edu/search/?P=STAT%204380" TargetMode="External"/><Relationship Id="rId4" Type="http://schemas.openxmlformats.org/officeDocument/2006/relationships/hyperlink" Target="https://catalog.utep.edu/search/?P=MATH%203320" TargetMode="External"/><Relationship Id="rId9" Type="http://schemas.openxmlformats.org/officeDocument/2006/relationships/hyperlink" Target="https://catalog.utep.edu/search/?P=MATH%204336" TargetMode="External"/><Relationship Id="rId14" Type="http://schemas.openxmlformats.org/officeDocument/2006/relationships/hyperlink" Target="https://catalog.utep.edu/search/?P=MATH%204399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A4FF9-53A2-3CFE-D3E3-FF9686DD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5E7B59-15EF-13E6-0664-6BC605E12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139448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1566FE6-D09D-E1AB-D1FC-345334B3A0C6}"/>
              </a:ext>
            </a:extLst>
          </p:cNvPr>
          <p:cNvSpPr/>
          <p:nvPr/>
        </p:nvSpPr>
        <p:spPr>
          <a:xfrm>
            <a:off x="6359339" y="294222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C8443E9-991A-5CE8-61D5-869B914D15EC}"/>
              </a:ext>
            </a:extLst>
          </p:cNvPr>
          <p:cNvSpPr/>
          <p:nvPr/>
        </p:nvSpPr>
        <p:spPr>
          <a:xfrm>
            <a:off x="6359339" y="3999230"/>
            <a:ext cx="1194564" cy="48403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Other Major Requirements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0C1918-ED9E-04D7-DEFA-F05D7B162785}"/>
              </a:ext>
            </a:extLst>
          </p:cNvPr>
          <p:cNvSpPr/>
          <p:nvPr/>
        </p:nvSpPr>
        <p:spPr>
          <a:xfrm>
            <a:off x="7849969" y="3743873"/>
            <a:ext cx="1194564" cy="30619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MINOR (optional)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2764340-0A20-0465-6D68-736550AA7CA3}"/>
              </a:ext>
            </a:extLst>
          </p:cNvPr>
          <p:cNvSpPr/>
          <p:nvPr/>
        </p:nvSpPr>
        <p:spPr>
          <a:xfrm>
            <a:off x="7864933" y="297947"/>
            <a:ext cx="1194564" cy="27500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courses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0DBD052-C052-4200-73B1-A4A23CBBDF8E}"/>
              </a:ext>
            </a:extLst>
          </p:cNvPr>
          <p:cNvSpPr/>
          <p:nvPr/>
        </p:nvSpPr>
        <p:spPr>
          <a:xfrm>
            <a:off x="7853098" y="5677388"/>
            <a:ext cx="1218235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Electives 7 credits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6218846-BF75-BE53-ADD6-97605D27EB84}"/>
              </a:ext>
            </a:extLst>
          </p:cNvPr>
          <p:cNvSpPr/>
          <p:nvPr/>
        </p:nvSpPr>
        <p:spPr>
          <a:xfrm>
            <a:off x="415897" y="178054"/>
            <a:ext cx="4073549" cy="1976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BS Mathematics Planning Template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692E4D0-51EC-E5A2-4579-0C4F7C36F255}"/>
              </a:ext>
            </a:extLst>
          </p:cNvPr>
          <p:cNvSpPr/>
          <p:nvPr/>
        </p:nvSpPr>
        <p:spPr>
          <a:xfrm>
            <a:off x="6271722" y="176361"/>
            <a:ext cx="1369799" cy="3633948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83DB88D-4B6B-1A21-5B3D-9B4EFF7C1732}"/>
              </a:ext>
            </a:extLst>
          </p:cNvPr>
          <p:cNvSpPr/>
          <p:nvPr/>
        </p:nvSpPr>
        <p:spPr>
          <a:xfrm>
            <a:off x="6269080" y="3952617"/>
            <a:ext cx="1375082" cy="1221162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18BD19-D508-303D-88C0-B19543F0EFF6}"/>
              </a:ext>
            </a:extLst>
          </p:cNvPr>
          <p:cNvSpPr/>
          <p:nvPr/>
        </p:nvSpPr>
        <p:spPr>
          <a:xfrm>
            <a:off x="7792698" y="3625704"/>
            <a:ext cx="1339034" cy="1869549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4FA1AEC-C5AB-AC7C-15D7-140045EE1AF2}"/>
              </a:ext>
            </a:extLst>
          </p:cNvPr>
          <p:cNvSpPr/>
          <p:nvPr/>
        </p:nvSpPr>
        <p:spPr>
          <a:xfrm>
            <a:off x="7792698" y="5572124"/>
            <a:ext cx="1339034" cy="1029999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59A459A-900D-1088-5D98-57E5DB30B107}"/>
              </a:ext>
            </a:extLst>
          </p:cNvPr>
          <p:cNvSpPr/>
          <p:nvPr/>
        </p:nvSpPr>
        <p:spPr>
          <a:xfrm>
            <a:off x="7805506" y="180821"/>
            <a:ext cx="1313419" cy="3348590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7A11F0C-7068-40C2-6BD2-0A5B36AC08AA}"/>
              </a:ext>
            </a:extLst>
          </p:cNvPr>
          <p:cNvSpPr/>
          <p:nvPr/>
        </p:nvSpPr>
        <p:spPr>
          <a:xfrm>
            <a:off x="6359339" y="617011"/>
            <a:ext cx="1194564" cy="11996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3A5A1BF-5AB3-755D-8D63-206C4E8CAB1C}"/>
              </a:ext>
            </a:extLst>
          </p:cNvPr>
          <p:cNvSpPr/>
          <p:nvPr/>
        </p:nvSpPr>
        <p:spPr>
          <a:xfrm>
            <a:off x="6359339" y="774808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2320-2120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2ADAFCF-161A-28E0-6D7F-F66665BA3E44}"/>
              </a:ext>
            </a:extLst>
          </p:cNvPr>
          <p:cNvSpPr/>
          <p:nvPr/>
        </p:nvSpPr>
        <p:spPr>
          <a:xfrm>
            <a:off x="6372897" y="1176853"/>
            <a:ext cx="1167448" cy="14267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620160F-F222-876C-881B-FFA5A7025C77}"/>
              </a:ext>
            </a:extLst>
          </p:cNvPr>
          <p:cNvSpPr/>
          <p:nvPr/>
        </p:nvSpPr>
        <p:spPr>
          <a:xfrm>
            <a:off x="6359339" y="1348905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E6DE8B6-E837-8AF5-F537-C4CD3449734A}"/>
              </a:ext>
            </a:extLst>
          </p:cNvPr>
          <p:cNvSpPr/>
          <p:nvPr/>
        </p:nvSpPr>
        <p:spPr>
          <a:xfrm>
            <a:off x="6359339" y="1532703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589DA38E-EA7A-5291-CB8E-0634510051CF}"/>
              </a:ext>
            </a:extLst>
          </p:cNvPr>
          <p:cNvSpPr/>
          <p:nvPr/>
        </p:nvSpPr>
        <p:spPr>
          <a:xfrm>
            <a:off x="6327416" y="4591620"/>
            <a:ext cx="1258411" cy="19182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CS 1301-1101/ 1320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3B9713A-E6D6-9E97-0590-103DFE798F0E}"/>
              </a:ext>
            </a:extLst>
          </p:cNvPr>
          <p:cNvSpPr/>
          <p:nvPr/>
        </p:nvSpPr>
        <p:spPr>
          <a:xfrm>
            <a:off x="6359339" y="1684221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E4CAE01-C979-686A-3D7E-1240A829A620}"/>
              </a:ext>
            </a:extLst>
          </p:cNvPr>
          <p:cNvSpPr/>
          <p:nvPr/>
        </p:nvSpPr>
        <p:spPr>
          <a:xfrm>
            <a:off x="6359339" y="1846232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D34A360-FD2F-3D1E-0BEA-16532F4A7204}"/>
              </a:ext>
            </a:extLst>
          </p:cNvPr>
          <p:cNvSpPr/>
          <p:nvPr/>
        </p:nvSpPr>
        <p:spPr>
          <a:xfrm>
            <a:off x="6359339" y="2335512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1DE5A14-A287-88C1-F03B-D826A5ED371C}"/>
              </a:ext>
            </a:extLst>
          </p:cNvPr>
          <p:cNvSpPr/>
          <p:nvPr/>
        </p:nvSpPr>
        <p:spPr>
          <a:xfrm>
            <a:off x="6359339" y="2128845"/>
            <a:ext cx="1194564" cy="166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796C8D04-1157-61E8-60C0-9E50362697BD}"/>
              </a:ext>
            </a:extLst>
          </p:cNvPr>
          <p:cNvSpPr/>
          <p:nvPr/>
        </p:nvSpPr>
        <p:spPr>
          <a:xfrm>
            <a:off x="6350079" y="2581792"/>
            <a:ext cx="1213085" cy="2540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Social &amp; Behavioral Science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77B14750-933B-859C-A804-8D2D880498AF}"/>
              </a:ext>
            </a:extLst>
          </p:cNvPr>
          <p:cNvSpPr/>
          <p:nvPr/>
        </p:nvSpPr>
        <p:spPr>
          <a:xfrm>
            <a:off x="6359339" y="4853556"/>
            <a:ext cx="1194564" cy="19182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3359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0937AB1-1B6D-4C57-3CDB-F58885252D97}"/>
              </a:ext>
            </a:extLst>
          </p:cNvPr>
          <p:cNvSpPr/>
          <p:nvPr/>
        </p:nvSpPr>
        <p:spPr>
          <a:xfrm>
            <a:off x="6359339" y="3137311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7D473BE-4812-29A5-1482-EB83C6D3BB12}"/>
              </a:ext>
            </a:extLst>
          </p:cNvPr>
          <p:cNvSpPr/>
          <p:nvPr/>
        </p:nvSpPr>
        <p:spPr>
          <a:xfrm>
            <a:off x="6359339" y="2871600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E4AE10E-F1E9-1A19-7D50-4F27F27EAC5B}"/>
              </a:ext>
            </a:extLst>
          </p:cNvPr>
          <p:cNvSpPr/>
          <p:nvPr/>
        </p:nvSpPr>
        <p:spPr>
          <a:xfrm>
            <a:off x="7849969" y="4096680"/>
            <a:ext cx="1194564" cy="202250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Minor 3 credits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D1403B4-405D-AF41-F140-EAEDBDC481B1}"/>
              </a:ext>
            </a:extLst>
          </p:cNvPr>
          <p:cNvSpPr/>
          <p:nvPr/>
        </p:nvSpPr>
        <p:spPr>
          <a:xfrm>
            <a:off x="6359339" y="3471043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44A0095-935F-9DBF-960C-4785C7074274}"/>
              </a:ext>
            </a:extLst>
          </p:cNvPr>
          <p:cNvSpPr/>
          <p:nvPr/>
        </p:nvSpPr>
        <p:spPr>
          <a:xfrm>
            <a:off x="7849969" y="4345544"/>
            <a:ext cx="1194564" cy="182222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minor 3 credits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2BCA4374-F0C4-5C5B-78A5-6265C4351070}"/>
              </a:ext>
            </a:extLst>
          </p:cNvPr>
          <p:cNvSpPr/>
          <p:nvPr/>
        </p:nvSpPr>
        <p:spPr>
          <a:xfrm>
            <a:off x="7849969" y="4797940"/>
            <a:ext cx="1194564" cy="151526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Minor 3 credits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5C5EB0C9-E944-7D26-F348-E4122E2229F3}"/>
              </a:ext>
            </a:extLst>
          </p:cNvPr>
          <p:cNvSpPr/>
          <p:nvPr/>
        </p:nvSpPr>
        <p:spPr>
          <a:xfrm>
            <a:off x="7849969" y="4996080"/>
            <a:ext cx="1194564" cy="182222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Minor 3 credits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9E3BFE09-99D8-A0E9-6560-B14260D67462}"/>
              </a:ext>
            </a:extLst>
          </p:cNvPr>
          <p:cNvSpPr/>
          <p:nvPr/>
        </p:nvSpPr>
        <p:spPr>
          <a:xfrm>
            <a:off x="7864933" y="628824"/>
            <a:ext cx="1194564" cy="18277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1312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1AB1118-6808-FED2-A776-1902EFC42A38}"/>
              </a:ext>
            </a:extLst>
          </p:cNvPr>
          <p:cNvSpPr/>
          <p:nvPr/>
        </p:nvSpPr>
        <p:spPr>
          <a:xfrm>
            <a:off x="7864933" y="864486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2313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17C057D3-129C-C013-B0CB-7A3FF4A5F447}"/>
              </a:ext>
            </a:extLst>
          </p:cNvPr>
          <p:cNvSpPr/>
          <p:nvPr/>
        </p:nvSpPr>
        <p:spPr>
          <a:xfrm>
            <a:off x="7853098" y="1109581"/>
            <a:ext cx="1194564" cy="11974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2300 or 2325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437B0114-286D-5CB3-3BE9-7F3628BEC1F5}"/>
              </a:ext>
            </a:extLst>
          </p:cNvPr>
          <p:cNvSpPr/>
          <p:nvPr/>
        </p:nvSpPr>
        <p:spPr>
          <a:xfrm>
            <a:off x="7864933" y="6145596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4 credits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200B1C9-DF3F-B3E4-971B-87C2503D9CD8}"/>
              </a:ext>
            </a:extLst>
          </p:cNvPr>
          <p:cNvSpPr/>
          <p:nvPr/>
        </p:nvSpPr>
        <p:spPr>
          <a:xfrm>
            <a:off x="7864933" y="6363719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3 credits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543BB61-83D6-AC2F-E381-938C29147196}"/>
              </a:ext>
            </a:extLst>
          </p:cNvPr>
          <p:cNvSpPr/>
          <p:nvPr/>
        </p:nvSpPr>
        <p:spPr>
          <a:xfrm>
            <a:off x="9573768" y="3672336"/>
            <a:ext cx="2167127" cy="232282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D40F5076-8BF1-15D3-DE69-1FFAC143BA7A}"/>
              </a:ext>
            </a:extLst>
          </p:cNvPr>
          <p:cNvSpPr/>
          <p:nvPr/>
        </p:nvSpPr>
        <p:spPr>
          <a:xfrm>
            <a:off x="9802368" y="3810309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098BCB3-865C-68B8-CCAD-ADFBAA73E4A3}"/>
              </a:ext>
            </a:extLst>
          </p:cNvPr>
          <p:cNvSpPr txBox="1"/>
          <p:nvPr/>
        </p:nvSpPr>
        <p:spPr>
          <a:xfrm>
            <a:off x="9755782" y="4138297"/>
            <a:ext cx="17830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/>
              <a:t>Minor is not required but optional. </a:t>
            </a:r>
            <a:r>
              <a:rPr lang="en-US" sz="1000" i="1" dirty="0"/>
              <a:t>Please speak to your advisor to determine eligibility.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Highly encourage to place into MATH 1411  consider JUMP program.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Consult with advisor for elective options.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6D659AD-36BE-8E02-430B-8BE37526544F}"/>
              </a:ext>
            </a:extLst>
          </p:cNvPr>
          <p:cNvSpPr/>
          <p:nvPr/>
        </p:nvSpPr>
        <p:spPr>
          <a:xfrm>
            <a:off x="6359339" y="969459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2321-2121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EC74D65-1221-06BC-2008-0F6677573C03}"/>
              </a:ext>
            </a:extLst>
          </p:cNvPr>
          <p:cNvSpPr/>
          <p:nvPr/>
        </p:nvSpPr>
        <p:spPr>
          <a:xfrm>
            <a:off x="7864933" y="1304189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2326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98008F6-4F66-180C-7110-7E31C774C633}"/>
              </a:ext>
            </a:extLst>
          </p:cNvPr>
          <p:cNvSpPr/>
          <p:nvPr/>
        </p:nvSpPr>
        <p:spPr>
          <a:xfrm>
            <a:off x="7864933" y="1527772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3325 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56DF2B1-7F70-D02E-DC9D-BEF66C36F266}"/>
              </a:ext>
            </a:extLst>
          </p:cNvPr>
          <p:cNvSpPr/>
          <p:nvPr/>
        </p:nvSpPr>
        <p:spPr>
          <a:xfrm>
            <a:off x="7864933" y="1751497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3341 (FA)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390D055B-7FBB-F5C2-2D32-2D2B9D07F923}"/>
              </a:ext>
            </a:extLst>
          </p:cNvPr>
          <p:cNvSpPr/>
          <p:nvPr/>
        </p:nvSpPr>
        <p:spPr>
          <a:xfrm>
            <a:off x="7864933" y="1962265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4325 (FA)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72F13E65-B512-0B62-7975-0A2BAA09E52A}"/>
              </a:ext>
            </a:extLst>
          </p:cNvPr>
          <p:cNvSpPr/>
          <p:nvPr/>
        </p:nvSpPr>
        <p:spPr>
          <a:xfrm>
            <a:off x="7864933" y="2187026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4326 (SP)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C8B5DFDD-EC70-A410-419A-51A4BAD05F93}"/>
              </a:ext>
            </a:extLst>
          </p:cNvPr>
          <p:cNvSpPr/>
          <p:nvPr/>
        </p:nvSpPr>
        <p:spPr>
          <a:xfrm>
            <a:off x="7864933" y="2410609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4341 (FA)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2A0034D6-5FF1-27B9-589F-DCCA6EBD610D}"/>
              </a:ext>
            </a:extLst>
          </p:cNvPr>
          <p:cNvSpPr/>
          <p:nvPr/>
        </p:nvSpPr>
        <p:spPr>
          <a:xfrm>
            <a:off x="7864933" y="2619681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3330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69891FC9-5F5C-AD5C-3E91-20C700493202}"/>
              </a:ext>
            </a:extLst>
          </p:cNvPr>
          <p:cNvSpPr/>
          <p:nvPr/>
        </p:nvSpPr>
        <p:spPr>
          <a:xfrm>
            <a:off x="7849969" y="4570290"/>
            <a:ext cx="1194564" cy="182222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minor 3 credits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209BDE27-BE57-874C-8137-9A07F6CDA78A}"/>
              </a:ext>
            </a:extLst>
          </p:cNvPr>
          <p:cNvSpPr/>
          <p:nvPr/>
        </p:nvSpPr>
        <p:spPr>
          <a:xfrm>
            <a:off x="7853098" y="5216737"/>
            <a:ext cx="1194564" cy="182222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Minor 3 credits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990124D-674D-3118-1DBC-815D7C62A02C}"/>
              </a:ext>
            </a:extLst>
          </p:cNvPr>
          <p:cNvSpPr/>
          <p:nvPr/>
        </p:nvSpPr>
        <p:spPr>
          <a:xfrm>
            <a:off x="6238636" y="5352534"/>
            <a:ext cx="1435970" cy="12495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E3C18EC-5582-EBC9-3249-873EAF227785}"/>
              </a:ext>
            </a:extLst>
          </p:cNvPr>
          <p:cNvSpPr/>
          <p:nvPr/>
        </p:nvSpPr>
        <p:spPr>
          <a:xfrm>
            <a:off x="6312221" y="5439132"/>
            <a:ext cx="1288800" cy="48403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0" b="1" dirty="0">
                <a:solidFill>
                  <a:schemeClr val="tx1"/>
                </a:solidFill>
              </a:rPr>
              <a:t>Science requirement</a:t>
            </a:r>
            <a:endParaRPr lang="en-US" sz="1070" b="1" dirty="0">
              <a:solidFill>
                <a:schemeClr val="tx1"/>
              </a:solidFill>
              <a:latin typeface="Calibri" panose="020F0502020204030204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DC248FC-1F28-888D-E799-38F004EB301F}"/>
              </a:ext>
            </a:extLst>
          </p:cNvPr>
          <p:cNvSpPr/>
          <p:nvPr/>
        </p:nvSpPr>
        <p:spPr>
          <a:xfrm>
            <a:off x="6302062" y="5989684"/>
            <a:ext cx="1309119" cy="23667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Science </a:t>
            </a:r>
            <a:r>
              <a:rPr lang="en-US" sz="964" dirty="0" err="1">
                <a:solidFill>
                  <a:prstClr val="white"/>
                </a:solidFill>
                <a:latin typeface="Calibri" panose="020F0502020204030204"/>
              </a:rPr>
              <a:t>lect</a:t>
            </a: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/lab 4 credits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70F8CF3-3B25-7C41-DD34-6FA2D573DDE4}"/>
              </a:ext>
            </a:extLst>
          </p:cNvPr>
          <p:cNvSpPr/>
          <p:nvPr/>
        </p:nvSpPr>
        <p:spPr>
          <a:xfrm>
            <a:off x="6308089" y="6278526"/>
            <a:ext cx="1297064" cy="23994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Science </a:t>
            </a:r>
            <a:r>
              <a:rPr lang="en-US" sz="964" dirty="0" err="1">
                <a:solidFill>
                  <a:prstClr val="white"/>
                </a:solidFill>
                <a:latin typeface="Calibri" panose="020F0502020204030204"/>
              </a:rPr>
              <a:t>lect</a:t>
            </a: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/lab 4 credits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50D0B54-12A3-B3D1-7568-CFB9922CD233}"/>
              </a:ext>
            </a:extLst>
          </p:cNvPr>
          <p:cNvSpPr/>
          <p:nvPr/>
        </p:nvSpPr>
        <p:spPr>
          <a:xfrm>
            <a:off x="7849969" y="2852664"/>
            <a:ext cx="1194564" cy="24631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3 </a:t>
            </a:r>
            <a:r>
              <a:rPr lang="en-US" sz="964" dirty="0" err="1">
                <a:solidFill>
                  <a:prstClr val="white"/>
                </a:solidFill>
                <a:latin typeface="Calibri" panose="020F0502020204030204"/>
              </a:rPr>
              <a:t>hrs</a:t>
            </a: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 UD Major Elective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7609017-E2C9-3721-BD41-6AAD80DCCC1B}"/>
              </a:ext>
            </a:extLst>
          </p:cNvPr>
          <p:cNvSpPr/>
          <p:nvPr/>
        </p:nvSpPr>
        <p:spPr>
          <a:xfrm>
            <a:off x="7876769" y="3158062"/>
            <a:ext cx="1194564" cy="24631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3 </a:t>
            </a:r>
            <a:r>
              <a:rPr lang="en-US" sz="964" dirty="0" err="1">
                <a:solidFill>
                  <a:prstClr val="white"/>
                </a:solidFill>
                <a:latin typeface="Calibri" panose="020F0502020204030204"/>
              </a:rPr>
              <a:t>hrs</a:t>
            </a: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 UD Major Elective</a:t>
            </a:r>
          </a:p>
        </p:txBody>
      </p:sp>
    </p:spTree>
    <p:extLst>
      <p:ext uri="{BB962C8B-B14F-4D97-AF65-F5344CB8AC3E}">
        <p14:creationId xmlns:p14="http://schemas.microsoft.com/office/powerpoint/2010/main" val="88547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A368D8-B959-60A1-B5E2-C3557EDA8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371" y="0"/>
            <a:ext cx="49912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971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6F61ADB-09E5-ECA5-0B23-CDECEB7C1B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348485"/>
              </p:ext>
            </p:extLst>
          </p:nvPr>
        </p:nvGraphicFramePr>
        <p:xfrm>
          <a:off x="2114761" y="1825624"/>
          <a:ext cx="7962479" cy="4351340"/>
        </p:xfrm>
        <a:graphic>
          <a:graphicData uri="http://schemas.openxmlformats.org/drawingml/2006/table">
            <a:tbl>
              <a:tblPr/>
              <a:tblGrid>
                <a:gridCol w="1431757">
                  <a:extLst>
                    <a:ext uri="{9D8B030D-6E8A-4147-A177-3AD203B41FA5}">
                      <a16:colId xmlns:a16="http://schemas.microsoft.com/office/drawing/2014/main" val="42579880"/>
                    </a:ext>
                  </a:extLst>
                </a:gridCol>
                <a:gridCol w="5735365">
                  <a:extLst>
                    <a:ext uri="{9D8B030D-6E8A-4147-A177-3AD203B41FA5}">
                      <a16:colId xmlns:a16="http://schemas.microsoft.com/office/drawing/2014/main" val="347280117"/>
                    </a:ext>
                  </a:extLst>
                </a:gridCol>
                <a:gridCol w="795357">
                  <a:extLst>
                    <a:ext uri="{9D8B030D-6E8A-4147-A177-3AD203B41FA5}">
                      <a16:colId xmlns:a16="http://schemas.microsoft.com/office/drawing/2014/main" val="3194269242"/>
                    </a:ext>
                  </a:extLst>
                </a:gridCol>
              </a:tblGrid>
              <a:tr h="310810">
                <a:tc gridSpan="2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500">
                          <a:effectLst/>
                        </a:rPr>
                        <a:t>Select at least six semester hours of the following: </a:t>
                      </a:r>
                      <a:r>
                        <a:rPr lang="en-US" sz="1500" baseline="30000">
                          <a:effectLst/>
                          <a:latin typeface="inherit"/>
                        </a:rPr>
                        <a:t>2</a:t>
                      </a: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01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2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1500">
                          <a:effectLst/>
                        </a:rPr>
                        <a:t>6</a:t>
                      </a: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1F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029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986584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1500" u="none" strike="noStrike">
                          <a:solidFill>
                            <a:srgbClr val="337AB7"/>
                          </a:solidFill>
                          <a:effectLst/>
                          <a:hlinkClick r:id="rId2" tooltip="MATH 3300"/>
                        </a:rPr>
                        <a:t>MATH 3300</a:t>
                      </a: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2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2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500" dirty="0">
                          <a:effectLst/>
                        </a:rPr>
                        <a:t>History of Mathematics</a:t>
                      </a: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029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39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029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03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9357647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1500" u="none" strike="noStrike">
                          <a:solidFill>
                            <a:srgbClr val="337AB7"/>
                          </a:solidFill>
                          <a:effectLst/>
                          <a:hlinkClick r:id="rId3" tooltip="MATH 3319"/>
                        </a:rPr>
                        <a:t>MATH 3319</a:t>
                      </a: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702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4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500">
                          <a:effectLst/>
                        </a:rPr>
                        <a:t>Elementary Number Theory</a:t>
                      </a: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7039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4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03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4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997637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1500" u="none" strike="noStrike">
                          <a:solidFill>
                            <a:srgbClr val="337AB7"/>
                          </a:solidFill>
                          <a:effectLst/>
                          <a:hlinkClick r:id="rId4" tooltip="MATH 3320"/>
                        </a:rPr>
                        <a:t>MATH 3320</a:t>
                      </a: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4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5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500">
                          <a:effectLst/>
                        </a:rPr>
                        <a:t>Actuarial Mathematics</a:t>
                      </a: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4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5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4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06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8267842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1500" u="none" strike="noStrike">
                          <a:solidFill>
                            <a:srgbClr val="337AB7"/>
                          </a:solidFill>
                          <a:effectLst/>
                          <a:hlinkClick r:id="rId5" tooltip="MATH 3323"/>
                        </a:rPr>
                        <a:t>MATH 3323</a:t>
                      </a: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5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06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500">
                          <a:effectLst/>
                        </a:rPr>
                        <a:t>Matrix Algebra</a:t>
                      </a: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705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06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06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7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262340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1500" u="none" strike="noStrike">
                          <a:solidFill>
                            <a:srgbClr val="337AB7"/>
                          </a:solidFill>
                          <a:effectLst/>
                          <a:hlinkClick r:id="rId6" tooltip="MATH 3329"/>
                        </a:rPr>
                        <a:t>MATH 3329</a:t>
                      </a: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06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7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500">
                          <a:effectLst/>
                        </a:rPr>
                        <a:t>Geometry</a:t>
                      </a: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06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7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707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8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568573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1500" u="none" strike="noStrike">
                          <a:solidFill>
                            <a:srgbClr val="337AB7"/>
                          </a:solidFill>
                          <a:effectLst/>
                          <a:hlinkClick r:id="rId7" tooltip="MATH 3335"/>
                        </a:rPr>
                        <a:t>MATH 3335</a:t>
                      </a: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07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A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500">
                          <a:effectLst/>
                        </a:rPr>
                        <a:t>Applied Analysis I</a:t>
                      </a: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707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9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7088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A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785710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1500" u="none" strike="noStrike">
                          <a:solidFill>
                            <a:srgbClr val="337AB7"/>
                          </a:solidFill>
                          <a:effectLst/>
                          <a:hlinkClick r:id="rId8" tooltip="MATH 4329"/>
                        </a:rPr>
                        <a:t>MATH 4329</a:t>
                      </a: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0A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A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500">
                          <a:effectLst/>
                        </a:rPr>
                        <a:t>Numerical Analysis</a:t>
                      </a: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709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B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0A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B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6371861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1500" u="none" strike="noStrike">
                          <a:solidFill>
                            <a:srgbClr val="337AB7"/>
                          </a:solidFill>
                          <a:effectLst/>
                          <a:hlinkClick r:id="rId9" tooltip="MATH 4336"/>
                        </a:rPr>
                        <a:t>MATH 4336</a:t>
                      </a: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A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B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500">
                          <a:effectLst/>
                        </a:rPr>
                        <a:t>Applied Analysis II</a:t>
                      </a: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B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D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70B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CE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047883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1500" u="none" strike="noStrike">
                          <a:solidFill>
                            <a:srgbClr val="337AB7"/>
                          </a:solidFill>
                          <a:effectLst/>
                          <a:hlinkClick r:id="rId10" tooltip="STAT 4380"/>
                        </a:rPr>
                        <a:t>STAT 4380</a:t>
                      </a: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B7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500">
                          <a:effectLst/>
                        </a:rPr>
                        <a:t>Statistics Inference</a:t>
                      </a: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70D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0CE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53181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1500">
                          <a:effectLst/>
                        </a:rPr>
                        <a:t>or </a:t>
                      </a:r>
                      <a:r>
                        <a:rPr lang="en-US" sz="1500" u="none" strike="noStrike">
                          <a:solidFill>
                            <a:srgbClr val="337AB7"/>
                          </a:solidFill>
                          <a:effectLst/>
                          <a:hlinkClick r:id="rId11" tooltip="STAT 4385"/>
                        </a:rPr>
                        <a:t>STAT 4385</a:t>
                      </a: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30D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500">
                          <a:effectLst/>
                        </a:rPr>
                        <a:t>Applied Regression Analysis</a:t>
                      </a: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70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899280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1500" u="none" strike="noStrike">
                          <a:solidFill>
                            <a:srgbClr val="337AB7"/>
                          </a:solidFill>
                          <a:effectLst/>
                          <a:hlinkClick r:id="rId12" tooltip="MATH 4370"/>
                        </a:rPr>
                        <a:t>MATH 4370</a:t>
                      </a: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0D2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F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500">
                          <a:effectLst/>
                        </a:rPr>
                        <a:t>Topics Seminar (with permission of Chair)</a:t>
                      </a: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70D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D4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E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15922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1500" u="none" strike="noStrike">
                          <a:solidFill>
                            <a:srgbClr val="337AB7"/>
                          </a:solidFill>
                          <a:effectLst/>
                          <a:hlinkClick r:id="rId13" tooltip="MATH 4199"/>
                        </a:rPr>
                        <a:t>MATH 4199</a:t>
                      </a: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B0F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E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500">
                          <a:effectLst/>
                        </a:rPr>
                        <a:t>Individ Studies in Mathematic (with permission of Chair)</a:t>
                      </a: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EC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0F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70E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FE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679008"/>
                  </a:ext>
                </a:extLst>
              </a:tr>
              <a:tr h="310810">
                <a:tc>
                  <a:txBody>
                    <a:bodyPr/>
                    <a:lstStyle/>
                    <a:p>
                      <a:pPr algn="l" fontAlgn="base">
                        <a:buNone/>
                      </a:pPr>
                      <a:r>
                        <a:rPr lang="en-US" sz="1500" u="none" strike="noStrike">
                          <a:solidFill>
                            <a:srgbClr val="337AB7"/>
                          </a:solidFill>
                          <a:effectLst/>
                          <a:hlinkClick r:id="rId14" tooltip="MATH 4399"/>
                        </a:rPr>
                        <a:t>MATH 4399</a:t>
                      </a:r>
                      <a:endParaRPr lang="en-US" sz="150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70E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500">
                          <a:effectLst/>
                        </a:rPr>
                        <a:t>Indiv Studies in Mathematics (with permission of Chair)</a:t>
                      </a: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30F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1500" dirty="0">
                        <a:effectLst/>
                      </a:endParaRPr>
                    </a:p>
                  </a:txBody>
                  <a:tcPr marL="77702" marR="77702" marT="38851" marB="38851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F0FE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011932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6F681FB0-1E66-D6A4-E5FF-685FA9D34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4550" y="1825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7B452B-88A1-A6DB-A74F-C338C5E24452}"/>
              </a:ext>
            </a:extLst>
          </p:cNvPr>
          <p:cNvSpPr txBox="1"/>
          <p:nvPr/>
        </p:nvSpPr>
        <p:spPr>
          <a:xfrm>
            <a:off x="3387695" y="647700"/>
            <a:ext cx="5416611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/>
              <a:t>Math Major Elective Options</a:t>
            </a:r>
          </a:p>
        </p:txBody>
      </p:sp>
    </p:spTree>
    <p:extLst>
      <p:ext uri="{BB962C8B-B14F-4D97-AF65-F5344CB8AC3E}">
        <p14:creationId xmlns:p14="http://schemas.microsoft.com/office/powerpoint/2010/main" val="4119273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E43D33-6B3C-DC90-BAF7-341FD8482025}"/>
              </a:ext>
            </a:extLst>
          </p:cNvPr>
          <p:cNvSpPr txBox="1"/>
          <p:nvPr/>
        </p:nvSpPr>
        <p:spPr>
          <a:xfrm>
            <a:off x="838200" y="388308"/>
            <a:ext cx="5499970" cy="1021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Science Sequence Requirement Options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1440584"/>
            <a:ext cx="621196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F5CB870-69DE-FC57-425F-5EABFCAD47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0395975"/>
              </p:ext>
            </p:extLst>
          </p:nvPr>
        </p:nvGraphicFramePr>
        <p:xfrm>
          <a:off x="2200398" y="2347795"/>
          <a:ext cx="7791205" cy="2911710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7791205">
                  <a:extLst>
                    <a:ext uri="{9D8B030D-6E8A-4147-A177-3AD203B41FA5}">
                      <a16:colId xmlns:a16="http://schemas.microsoft.com/office/drawing/2014/main" val="3304374288"/>
                    </a:ext>
                  </a:extLst>
                </a:gridCol>
              </a:tblGrid>
              <a:tr h="9705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33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CHEM 1305-1105 &amp; CHEM 1306-1106 </a:t>
                      </a:r>
                      <a:endParaRPr lang="en-US" sz="33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80198" marR="22452" marT="215537" marB="215537" anchor="b"/>
                </a:tc>
                <a:extLst>
                  <a:ext uri="{0D108BD9-81ED-4DB2-BD59-A6C34878D82A}">
                    <a16:rowId xmlns:a16="http://schemas.microsoft.com/office/drawing/2014/main" val="3297220133"/>
                  </a:ext>
                </a:extLst>
              </a:tr>
              <a:tr h="9705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3300" u="none" strike="noStrike" cap="none" spc="0">
                          <a:solidFill>
                            <a:schemeClr val="bg1"/>
                          </a:solidFill>
                          <a:effectLst/>
                        </a:rPr>
                        <a:t>BIOL 1305-1107 &amp; BIOL 1306-1108 </a:t>
                      </a:r>
                      <a:endParaRPr lang="en-US" sz="3300" b="0" i="0" u="none" strike="noStrike" cap="none" spc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80198" marR="22452" marT="215537" marB="215537" anchor="b"/>
                </a:tc>
                <a:extLst>
                  <a:ext uri="{0D108BD9-81ED-4DB2-BD59-A6C34878D82A}">
                    <a16:rowId xmlns:a16="http://schemas.microsoft.com/office/drawing/2014/main" val="2087439820"/>
                  </a:ext>
                </a:extLst>
              </a:tr>
              <a:tr h="9705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3300" u="none" strike="noStrike" cap="none" spc="0" dirty="0">
                          <a:solidFill>
                            <a:schemeClr val="bg1"/>
                          </a:solidFill>
                          <a:effectLst/>
                        </a:rPr>
                        <a:t>GEOL 1313-1103 &amp; GEOL 1314-1104</a:t>
                      </a:r>
                      <a:endParaRPr lang="en-US" sz="3300" b="0" i="0" u="none" strike="noStrike" cap="none" spc="0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80198" marR="22452" marT="215537" marB="215537" anchor="b"/>
                </a:tc>
                <a:extLst>
                  <a:ext uri="{0D108BD9-81ED-4DB2-BD59-A6C34878D82A}">
                    <a16:rowId xmlns:a16="http://schemas.microsoft.com/office/drawing/2014/main" val="2929334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7021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DD4F0-216D-255C-5E0E-8E46AE2BDD23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499" y="390832"/>
            <a:ext cx="7259621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85" y="390832"/>
            <a:ext cx="11089848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E9039-9974-BFE6-8AC3-EF8CC9B4A1ED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41C0A-8566-CE5E-C130-1B0D653B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411" y="390832"/>
            <a:ext cx="6525797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5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614" y="390832"/>
            <a:ext cx="8179391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/>
        </p:nvGraphicFramePr>
        <p:xfrm>
          <a:off x="2207872" y="907450"/>
          <a:ext cx="7776257" cy="4846805"/>
        </p:xfrm>
        <a:graphic>
          <a:graphicData uri="http://schemas.openxmlformats.org/drawingml/2006/table">
            <a:tbl>
              <a:tblPr/>
              <a:tblGrid>
                <a:gridCol w="1592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3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3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5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11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10449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Actuary: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financial risks using mathematics, statistics, and financial theory, often in the insurance sector.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en-US" sz="1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Data Scientist/Analyst: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Interprets complex data sets to provide actionable business insights.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Operations Research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mathematical modeling and optimization to help organizations solve problems and improve efficiency.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Cryptographer/Cryptanalyst: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algorithms and codes for secure communication, often for government agencies like the NSA.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Quantitative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financial models to guide investment strategies and assess risks.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7301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Statistician: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Collects, analyzes, and interprets data to identify trends and inform decision-making.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Applied Mathematician: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mathematical methods to solve practical problems in engineering, science, or business.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Mathematical Statistician: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Focuses specifically on developing new statistical methods and theories.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Econometrician/Economist: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mathematical models to analyze economic data.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Numerical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algorithms for numerical approximation to solve continuous problems.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9055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Machine Learning Engineer: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Builds artificial intelligence algorithms and systems.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Mathematical Modeler/Researcher: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Creates mathematical representations of real-world systems (e.g., climate change, physics).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Quality Control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statistical techniques to ensure product quality in manufacturing. 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Math Teacher/Professor: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Teaches at the high school or university level.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2791901" y="417117"/>
            <a:ext cx="6237776" cy="402482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 dirty="0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2710395" y="504968"/>
            <a:ext cx="6400787" cy="259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MATHEMATICS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791901" y="6087622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1540</Words>
  <Application>Microsoft Office PowerPoint</Application>
  <PresentationFormat>Widescreen</PresentationFormat>
  <Paragraphs>340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Aptos</vt:lpstr>
      <vt:lpstr>Aptos Display</vt:lpstr>
      <vt:lpstr>Aptos Narrow</vt:lpstr>
      <vt:lpstr>Arial</vt:lpstr>
      <vt:lpstr>Calibri</vt:lpstr>
      <vt:lpstr>DM Sans</vt:lpstr>
      <vt:lpstr>Hammersmith One</vt:lpstr>
      <vt:lpstr>inherit</vt:lpstr>
      <vt:lpstr>Neue Haas Grotesk Text Pro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Vela, Daniela M</dc:creator>
  <cp:lastModifiedBy>Navarro, Krysten A</cp:lastModifiedBy>
  <cp:revision>1</cp:revision>
  <dcterms:created xsi:type="dcterms:W3CDTF">2026-06-24T20:11:23Z</dcterms:created>
  <dcterms:modified xsi:type="dcterms:W3CDTF">2026-09-10T15:41:51Z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2026-06-24T20:15:37Z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fdc256a6-200d-438c-93b4-a46d065766e2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