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0" r:id="rId2"/>
    <p:sldId id="257" r:id="rId3"/>
    <p:sldId id="273" r:id="rId4"/>
    <p:sldId id="279" r:id="rId5"/>
    <p:sldId id="278" r:id="rId6"/>
    <p:sldId id="277" r:id="rId7"/>
    <p:sldId id="280" r:id="rId8"/>
    <p:sldId id="276" r:id="rId9"/>
  </p:sldIdLst>
  <p:sldSz cx="16459200" cy="12801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36" userDrawn="1">
          <p15:clr>
            <a:srgbClr val="A4A3A4"/>
          </p15:clr>
        </p15:guide>
        <p15:guide id="2" pos="51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23E5"/>
    <a:srgbClr val="FFC6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D86E8D-EA69-430B-9F5A-E8CCB50B7B64}" v="19" dt="2026-09-10T15:46:21.9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26" y="84"/>
      </p:cViewPr>
      <p:guideLst>
        <p:guide orient="horz" pos="3936"/>
        <p:guide pos="518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custSel addSld delSld modSld">
      <pc:chgData name="Navarro, Krysten A" userId="b7169f5f-d46c-4cf1-8195-d10e9ff7e7f1" providerId="ADAL" clId="{694A5C7A-2432-4FC9-B20F-292CBBF6E5F7}" dt="2026-09-10T15:48:03.413" v="199" actId="2696"/>
      <pc:docMkLst>
        <pc:docMk/>
      </pc:docMkLst>
      <pc:sldChg chg="del">
        <pc:chgData name="Navarro, Krysten A" userId="b7169f5f-d46c-4cf1-8195-d10e9ff7e7f1" providerId="ADAL" clId="{694A5C7A-2432-4FC9-B20F-292CBBF6E5F7}" dt="2026-09-10T15:43:23.250" v="126" actId="2696"/>
        <pc:sldMkLst>
          <pc:docMk/>
          <pc:sldMk cId="3547528819" sldId="268"/>
        </pc:sldMkLst>
      </pc:sldChg>
      <pc:sldChg chg="del">
        <pc:chgData name="Navarro, Krysten A" userId="b7169f5f-d46c-4cf1-8195-d10e9ff7e7f1" providerId="ADAL" clId="{694A5C7A-2432-4FC9-B20F-292CBBF6E5F7}" dt="2026-09-10T15:43:37.403" v="128" actId="2696"/>
        <pc:sldMkLst>
          <pc:docMk/>
          <pc:sldMk cId="3471495171" sldId="269"/>
        </pc:sldMkLst>
      </pc:sldChg>
      <pc:sldChg chg="del">
        <pc:chgData name="Navarro, Krysten A" userId="b7169f5f-d46c-4cf1-8195-d10e9ff7e7f1" providerId="ADAL" clId="{694A5C7A-2432-4FC9-B20F-292CBBF6E5F7}" dt="2026-09-10T15:43:46.341" v="130" actId="2696"/>
        <pc:sldMkLst>
          <pc:docMk/>
          <pc:sldMk cId="69722859" sldId="270"/>
        </pc:sldMkLst>
      </pc:sldChg>
      <pc:sldChg chg="del">
        <pc:chgData name="Navarro, Krysten A" userId="b7169f5f-d46c-4cf1-8195-d10e9ff7e7f1" providerId="ADAL" clId="{694A5C7A-2432-4FC9-B20F-292CBBF6E5F7}" dt="2026-09-10T15:43:48.792" v="131" actId="2696"/>
        <pc:sldMkLst>
          <pc:docMk/>
          <pc:sldMk cId="3605345960" sldId="271"/>
        </pc:sldMkLst>
      </pc:sldChg>
      <pc:sldChg chg="del">
        <pc:chgData name="Navarro, Krysten A" userId="b7169f5f-d46c-4cf1-8195-d10e9ff7e7f1" providerId="ADAL" clId="{694A5C7A-2432-4FC9-B20F-292CBBF6E5F7}" dt="2026-09-10T15:48:03.413" v="199" actId="2696"/>
        <pc:sldMkLst>
          <pc:docMk/>
          <pc:sldMk cId="1242728649" sldId="272"/>
        </pc:sldMkLst>
      </pc:sldChg>
      <pc:sldChg chg="modSp add mod setBg">
        <pc:chgData name="Navarro, Krysten A" userId="b7169f5f-d46c-4cf1-8195-d10e9ff7e7f1" providerId="ADAL" clId="{694A5C7A-2432-4FC9-B20F-292CBBF6E5F7}" dt="2026-09-10T15:47:54.155" v="198" actId="12788"/>
        <pc:sldMkLst>
          <pc:docMk/>
          <pc:sldMk cId="1790204022" sldId="276"/>
        </pc:sldMkLst>
        <pc:spChg chg="mod">
          <ac:chgData name="Navarro, Krysten A" userId="b7169f5f-d46c-4cf1-8195-d10e9ff7e7f1" providerId="ADAL" clId="{694A5C7A-2432-4FC9-B20F-292CBBF6E5F7}" dt="2026-09-10T15:44:43.675" v="166" actId="1076"/>
          <ac:spMkLst>
            <pc:docMk/>
            <pc:sldMk cId="1790204022" sldId="276"/>
            <ac:spMk id="6" creationId="{17E1755D-5BF3-285B-0B85-0B2D7B0C1C06}"/>
          </ac:spMkLst>
        </pc:spChg>
        <pc:spChg chg="mod">
          <ac:chgData name="Navarro, Krysten A" userId="b7169f5f-d46c-4cf1-8195-d10e9ff7e7f1" providerId="ADAL" clId="{694A5C7A-2432-4FC9-B20F-292CBBF6E5F7}" dt="2026-09-10T15:47:54.155" v="198" actId="12788"/>
          <ac:spMkLst>
            <pc:docMk/>
            <pc:sldMk cId="1790204022" sldId="276"/>
            <ac:spMk id="7" creationId="{B5ADCDE8-67D1-3ED9-CB97-A50C99FFFC81}"/>
          </ac:spMkLst>
        </pc:spChg>
        <pc:grpChg chg="mod">
          <ac:chgData name="Navarro, Krysten A" userId="b7169f5f-d46c-4cf1-8195-d10e9ff7e7f1" providerId="ADAL" clId="{694A5C7A-2432-4FC9-B20F-292CBBF6E5F7}" dt="2026-09-10T15:44:46.156" v="167" actId="1076"/>
          <ac:grpSpMkLst>
            <pc:docMk/>
            <pc:sldMk cId="1790204022" sldId="276"/>
            <ac:grpSpMk id="3" creationId="{0BAE1891-C8FA-EF98-9870-6890C67348CD}"/>
          </ac:grpSpMkLst>
        </pc:grpChg>
        <pc:graphicFrameChg chg="mod modGraphic">
          <ac:chgData name="Navarro, Krysten A" userId="b7169f5f-d46c-4cf1-8195-d10e9ff7e7f1" providerId="ADAL" clId="{694A5C7A-2432-4FC9-B20F-292CBBF6E5F7}" dt="2026-09-10T15:47:48.026" v="197" actId="12788"/>
          <ac:graphicFrameMkLst>
            <pc:docMk/>
            <pc:sldMk cId="1790204022" sldId="276"/>
            <ac:graphicFrameMk id="2" creationId="{17B47BDA-7936-3F88-A942-77206AFA4B70}"/>
          </ac:graphicFrameMkLst>
        </pc:graphicFrameChg>
      </pc:sldChg>
      <pc:sldChg chg="add">
        <pc:chgData name="Navarro, Krysten A" userId="b7169f5f-d46c-4cf1-8195-d10e9ff7e7f1" providerId="ADAL" clId="{694A5C7A-2432-4FC9-B20F-292CBBF6E5F7}" dt="2026-09-10T15:43:43.686" v="129"/>
        <pc:sldMkLst>
          <pc:docMk/>
          <pc:sldMk cId="746776413" sldId="277"/>
        </pc:sldMkLst>
      </pc:sldChg>
      <pc:sldChg chg="add">
        <pc:chgData name="Navarro, Krysten A" userId="b7169f5f-d46c-4cf1-8195-d10e9ff7e7f1" providerId="ADAL" clId="{694A5C7A-2432-4FC9-B20F-292CBBF6E5F7}" dt="2026-09-10T15:43:18.511" v="125"/>
        <pc:sldMkLst>
          <pc:docMk/>
          <pc:sldMk cId="0" sldId="278"/>
        </pc:sldMkLst>
      </pc:sldChg>
      <pc:sldChg chg="add">
        <pc:chgData name="Navarro, Krysten A" userId="b7169f5f-d46c-4cf1-8195-d10e9ff7e7f1" providerId="ADAL" clId="{694A5C7A-2432-4FC9-B20F-292CBBF6E5F7}" dt="2026-09-10T15:43:31.871" v="127"/>
        <pc:sldMkLst>
          <pc:docMk/>
          <pc:sldMk cId="1843479976" sldId="279"/>
        </pc:sldMkLst>
      </pc:sldChg>
      <pc:sldChg chg="add">
        <pc:chgData name="Navarro, Krysten A" userId="b7169f5f-d46c-4cf1-8195-d10e9ff7e7f1" providerId="ADAL" clId="{694A5C7A-2432-4FC9-B20F-292CBBF6E5F7}" dt="2026-09-10T15:43:54.704" v="132"/>
        <pc:sldMkLst>
          <pc:docMk/>
          <pc:sldMk cId="2394927586" sldId="28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8A89E7-DC2F-44E7-A3B3-04CA44797DF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44625" y="1143000"/>
            <a:ext cx="39687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4F5F32-8826-4A13-B6F0-39BFF7C3B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946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9636-2CD4-9465-BB0D-7EA50E75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EBC3FE-4B68-B901-F0F6-B1B0EB5C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990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C8DC-C130-4499-B82F-4BB2D3FDF3E8}" type="datetimeFigureOut">
              <a:rPr lang="en-US" smtClean="0"/>
              <a:t>9/10/2026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67E10F5-1405-4A3C-8266-525F37F4E0B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42537420"/>
              </p:ext>
            </p:extLst>
          </p:nvPr>
        </p:nvGraphicFramePr>
        <p:xfrm>
          <a:off x="784356" y="949106"/>
          <a:ext cx="6821650" cy="2950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895">
                  <a:extLst>
                    <a:ext uri="{9D8B030D-6E8A-4147-A177-3AD203B41FA5}">
                      <a16:colId xmlns:a16="http://schemas.microsoft.com/office/drawing/2014/main" val="119992204"/>
                    </a:ext>
                  </a:extLst>
                </a:gridCol>
                <a:gridCol w="2180951">
                  <a:extLst>
                    <a:ext uri="{9D8B030D-6E8A-4147-A177-3AD203B41FA5}">
                      <a16:colId xmlns:a16="http://schemas.microsoft.com/office/drawing/2014/main" val="2673040046"/>
                    </a:ext>
                  </a:extLst>
                </a:gridCol>
                <a:gridCol w="2180951">
                  <a:extLst>
                    <a:ext uri="{9D8B030D-6E8A-4147-A177-3AD203B41FA5}">
                      <a16:colId xmlns:a16="http://schemas.microsoft.com/office/drawing/2014/main" val="887182745"/>
                    </a:ext>
                  </a:extLst>
                </a:gridCol>
                <a:gridCol w="2124853">
                  <a:extLst>
                    <a:ext uri="{9D8B030D-6E8A-4147-A177-3AD203B41FA5}">
                      <a16:colId xmlns:a16="http://schemas.microsoft.com/office/drawing/2014/main" val="428480140"/>
                    </a:ext>
                  </a:extLst>
                </a:gridCol>
              </a:tblGrid>
              <a:tr h="491766"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FALL</a:t>
                      </a:r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SPRING</a:t>
                      </a:r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SUMMER</a:t>
                      </a:r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2401954943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641228077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647597451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446264620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4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4203362060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5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64170951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8F36796-3DA6-444F-9169-C6F75A7E4C4F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54114375"/>
              </p:ext>
            </p:extLst>
          </p:nvPr>
        </p:nvGraphicFramePr>
        <p:xfrm>
          <a:off x="786670" y="4295137"/>
          <a:ext cx="6821650" cy="245883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34895">
                  <a:extLst>
                    <a:ext uri="{9D8B030D-6E8A-4147-A177-3AD203B41FA5}">
                      <a16:colId xmlns:a16="http://schemas.microsoft.com/office/drawing/2014/main" val="119992204"/>
                    </a:ext>
                  </a:extLst>
                </a:gridCol>
                <a:gridCol w="2180951">
                  <a:extLst>
                    <a:ext uri="{9D8B030D-6E8A-4147-A177-3AD203B41FA5}">
                      <a16:colId xmlns:a16="http://schemas.microsoft.com/office/drawing/2014/main" val="2673040046"/>
                    </a:ext>
                  </a:extLst>
                </a:gridCol>
                <a:gridCol w="2180951">
                  <a:extLst>
                    <a:ext uri="{9D8B030D-6E8A-4147-A177-3AD203B41FA5}">
                      <a16:colId xmlns:a16="http://schemas.microsoft.com/office/drawing/2014/main" val="887182745"/>
                    </a:ext>
                  </a:extLst>
                </a:gridCol>
                <a:gridCol w="2124853">
                  <a:extLst>
                    <a:ext uri="{9D8B030D-6E8A-4147-A177-3AD203B41FA5}">
                      <a16:colId xmlns:a16="http://schemas.microsoft.com/office/drawing/2014/main" val="428480140"/>
                    </a:ext>
                  </a:extLst>
                </a:gridCol>
              </a:tblGrid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2401954943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641228077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647597451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4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4203362060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5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64170951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783AD18-C20A-419E-A22F-38F68C4420E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097962164"/>
              </p:ext>
            </p:extLst>
          </p:nvPr>
        </p:nvGraphicFramePr>
        <p:xfrm>
          <a:off x="784356" y="10003668"/>
          <a:ext cx="6821650" cy="245883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34895">
                  <a:extLst>
                    <a:ext uri="{9D8B030D-6E8A-4147-A177-3AD203B41FA5}">
                      <a16:colId xmlns:a16="http://schemas.microsoft.com/office/drawing/2014/main" val="119992204"/>
                    </a:ext>
                  </a:extLst>
                </a:gridCol>
                <a:gridCol w="2180951">
                  <a:extLst>
                    <a:ext uri="{9D8B030D-6E8A-4147-A177-3AD203B41FA5}">
                      <a16:colId xmlns:a16="http://schemas.microsoft.com/office/drawing/2014/main" val="2673040046"/>
                    </a:ext>
                  </a:extLst>
                </a:gridCol>
                <a:gridCol w="2180951">
                  <a:extLst>
                    <a:ext uri="{9D8B030D-6E8A-4147-A177-3AD203B41FA5}">
                      <a16:colId xmlns:a16="http://schemas.microsoft.com/office/drawing/2014/main" val="887182745"/>
                    </a:ext>
                  </a:extLst>
                </a:gridCol>
                <a:gridCol w="2124853">
                  <a:extLst>
                    <a:ext uri="{9D8B030D-6E8A-4147-A177-3AD203B41FA5}">
                      <a16:colId xmlns:a16="http://schemas.microsoft.com/office/drawing/2014/main" val="428480140"/>
                    </a:ext>
                  </a:extLst>
                </a:gridCol>
              </a:tblGrid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2401954943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641228077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647597451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4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4203362060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5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641709513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8FC92C1-62C2-4CA0-BEE7-CAC30ABF30B2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795372402"/>
              </p:ext>
            </p:extLst>
          </p:nvPr>
        </p:nvGraphicFramePr>
        <p:xfrm>
          <a:off x="784356" y="7149402"/>
          <a:ext cx="6821650" cy="245883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34895">
                  <a:extLst>
                    <a:ext uri="{9D8B030D-6E8A-4147-A177-3AD203B41FA5}">
                      <a16:colId xmlns:a16="http://schemas.microsoft.com/office/drawing/2014/main" val="119992204"/>
                    </a:ext>
                  </a:extLst>
                </a:gridCol>
                <a:gridCol w="2180951">
                  <a:extLst>
                    <a:ext uri="{9D8B030D-6E8A-4147-A177-3AD203B41FA5}">
                      <a16:colId xmlns:a16="http://schemas.microsoft.com/office/drawing/2014/main" val="2673040046"/>
                    </a:ext>
                  </a:extLst>
                </a:gridCol>
                <a:gridCol w="2180951">
                  <a:extLst>
                    <a:ext uri="{9D8B030D-6E8A-4147-A177-3AD203B41FA5}">
                      <a16:colId xmlns:a16="http://schemas.microsoft.com/office/drawing/2014/main" val="887182745"/>
                    </a:ext>
                  </a:extLst>
                </a:gridCol>
                <a:gridCol w="2124853">
                  <a:extLst>
                    <a:ext uri="{9D8B030D-6E8A-4147-A177-3AD203B41FA5}">
                      <a16:colId xmlns:a16="http://schemas.microsoft.com/office/drawing/2014/main" val="428480140"/>
                    </a:ext>
                  </a:extLst>
                </a:gridCol>
              </a:tblGrid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2401954943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641228077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647597451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4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4203362060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5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641709513"/>
                  </a:ext>
                </a:extLst>
              </a:tr>
            </a:tbl>
          </a:graphicData>
        </a:graphic>
      </p:graphicFrame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090520A-7A06-4079-8C9F-3E19BD4C3546}"/>
              </a:ext>
            </a:extLst>
          </p:cNvPr>
          <p:cNvSpPr/>
          <p:nvPr userDrawn="1"/>
        </p:nvSpPr>
        <p:spPr>
          <a:xfrm rot="16200000">
            <a:off x="-647843" y="2463811"/>
            <a:ext cx="2458832" cy="3976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YEAR 1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2E3CBFA-4A64-48F7-9353-EA7A960CFBF3}"/>
              </a:ext>
            </a:extLst>
          </p:cNvPr>
          <p:cNvSpPr/>
          <p:nvPr userDrawn="1"/>
        </p:nvSpPr>
        <p:spPr>
          <a:xfrm rot="16200000">
            <a:off x="-647842" y="5327277"/>
            <a:ext cx="2458832" cy="3976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YEAR 2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2D43F67-C180-4112-B47A-C2C3DCD95893}"/>
              </a:ext>
            </a:extLst>
          </p:cNvPr>
          <p:cNvSpPr/>
          <p:nvPr userDrawn="1"/>
        </p:nvSpPr>
        <p:spPr>
          <a:xfrm rot="16200000">
            <a:off x="-646902" y="8177159"/>
            <a:ext cx="2458832" cy="3976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YEAR 3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75BDE86-C9FE-47FB-81D9-F29E79A122E1}"/>
              </a:ext>
            </a:extLst>
          </p:cNvPr>
          <p:cNvSpPr/>
          <p:nvPr userDrawn="1"/>
        </p:nvSpPr>
        <p:spPr>
          <a:xfrm rot="16200000">
            <a:off x="-645529" y="11033834"/>
            <a:ext cx="2458832" cy="3976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YEAR 4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6D7439F4-D418-4937-8479-923776DE291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198264299"/>
              </p:ext>
            </p:extLst>
          </p:nvPr>
        </p:nvGraphicFramePr>
        <p:xfrm>
          <a:off x="7758407" y="949106"/>
          <a:ext cx="2558161" cy="11513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210">
                  <a:extLst>
                    <a:ext uri="{9D8B030D-6E8A-4147-A177-3AD203B41FA5}">
                      <a16:colId xmlns:a16="http://schemas.microsoft.com/office/drawing/2014/main" val="119992204"/>
                    </a:ext>
                  </a:extLst>
                </a:gridCol>
                <a:gridCol w="2180951">
                  <a:extLst>
                    <a:ext uri="{9D8B030D-6E8A-4147-A177-3AD203B41FA5}">
                      <a16:colId xmlns:a16="http://schemas.microsoft.com/office/drawing/2014/main" val="2673040046"/>
                    </a:ext>
                  </a:extLst>
                </a:gridCol>
              </a:tblGrid>
              <a:tr h="491766"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TRANSFER/AP</a:t>
                      </a:r>
                    </a:p>
                    <a:p>
                      <a:pPr algn="ctr"/>
                      <a:r>
                        <a:rPr lang="en-US" sz="1800" dirty="0"/>
                        <a:t>Limit 66 credits</a:t>
                      </a:r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2401954943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641228077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647597451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446264620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4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4203362060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5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641709513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6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346271605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7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788724779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8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700370425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9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2548437803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10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3165692989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11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126996743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12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954050857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13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3497858092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14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509149042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15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3867442976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16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579834208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17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791567428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18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3751954848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19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047607547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20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2400851114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21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2149844124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22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2768903774"/>
                  </a:ext>
                </a:extLst>
              </a:tr>
            </a:tbl>
          </a:graphicData>
        </a:graphic>
      </p:graphicFrame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D3A4763-9685-4EAE-9A05-BC81322115F0}"/>
              </a:ext>
            </a:extLst>
          </p:cNvPr>
          <p:cNvSpPr/>
          <p:nvPr userDrawn="1"/>
        </p:nvSpPr>
        <p:spPr>
          <a:xfrm>
            <a:off x="382773" y="247231"/>
            <a:ext cx="9933795" cy="39994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tx1"/>
                </a:solidFill>
              </a:rPr>
              <a:t>PLANNING TEMPLATE – B.S. MICROBIOLOGY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2452BCF-6D16-4E5C-BAB6-A220529565AA}"/>
              </a:ext>
            </a:extLst>
          </p:cNvPr>
          <p:cNvSpPr/>
          <p:nvPr userDrawn="1"/>
        </p:nvSpPr>
        <p:spPr>
          <a:xfrm>
            <a:off x="13903656" y="4843991"/>
            <a:ext cx="2023743" cy="784001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BIOLOGY</a:t>
            </a:r>
          </a:p>
          <a:p>
            <a:pPr algn="ctr"/>
            <a:r>
              <a:rPr lang="en-US" sz="1600" b="1" dirty="0">
                <a:solidFill>
                  <a:schemeClr val="tx1"/>
                </a:solidFill>
              </a:rPr>
              <a:t>UD ELECTIVES</a:t>
            </a:r>
          </a:p>
          <a:p>
            <a:pPr algn="ctr"/>
            <a:r>
              <a:rPr lang="en-US" sz="1600" b="1" dirty="0">
                <a:solidFill>
                  <a:schemeClr val="tx1"/>
                </a:solidFill>
              </a:rPr>
              <a:t>SELECT 9 CREDITS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1D9DA89-FF49-45B6-BFCF-A492B28DC3FE}"/>
              </a:ext>
            </a:extLst>
          </p:cNvPr>
          <p:cNvSpPr/>
          <p:nvPr userDrawn="1"/>
        </p:nvSpPr>
        <p:spPr>
          <a:xfrm>
            <a:off x="13771487" y="4749952"/>
            <a:ext cx="2288080" cy="4963674"/>
          </a:xfrm>
          <a:prstGeom prst="round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D324FD0-1C2C-4D2D-8043-9A7DD7668C7D}"/>
              </a:ext>
            </a:extLst>
          </p:cNvPr>
          <p:cNvSpPr/>
          <p:nvPr userDrawn="1"/>
        </p:nvSpPr>
        <p:spPr>
          <a:xfrm>
            <a:off x="11260249" y="401259"/>
            <a:ext cx="2023743" cy="39994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tx1"/>
                </a:solidFill>
              </a:rPr>
              <a:t>UTEP CORE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D1A451B-D111-4B85-9673-E0C1B1FB5503}"/>
              </a:ext>
            </a:extLst>
          </p:cNvPr>
          <p:cNvSpPr/>
          <p:nvPr userDrawn="1"/>
        </p:nvSpPr>
        <p:spPr>
          <a:xfrm>
            <a:off x="11062577" y="262637"/>
            <a:ext cx="2412243" cy="5433300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E61A8BA-1BA4-426F-9570-5063C7E92445}"/>
              </a:ext>
            </a:extLst>
          </p:cNvPr>
          <p:cNvSpPr/>
          <p:nvPr userDrawn="1"/>
        </p:nvSpPr>
        <p:spPr>
          <a:xfrm>
            <a:off x="11285771" y="5966287"/>
            <a:ext cx="2023743" cy="4498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DEGREE CORE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802E4DE-D95B-44EF-B4BB-8564E127892A}"/>
              </a:ext>
            </a:extLst>
          </p:cNvPr>
          <p:cNvSpPr/>
          <p:nvPr userDrawn="1"/>
        </p:nvSpPr>
        <p:spPr>
          <a:xfrm>
            <a:off x="13903656" y="395155"/>
            <a:ext cx="2023743" cy="40605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MICROBIOLOGY REQ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C2A0EDC9-DF7D-4C8D-955A-32B207C5CFB1}"/>
              </a:ext>
            </a:extLst>
          </p:cNvPr>
          <p:cNvSpPr/>
          <p:nvPr userDrawn="1"/>
        </p:nvSpPr>
        <p:spPr>
          <a:xfrm>
            <a:off x="13879330" y="9959345"/>
            <a:ext cx="2023743" cy="742355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ELECTIVES</a:t>
            </a:r>
          </a:p>
          <a:p>
            <a:pPr algn="ctr"/>
            <a:r>
              <a:rPr lang="en-US" sz="1600" b="1" dirty="0">
                <a:solidFill>
                  <a:schemeClr val="tx1"/>
                </a:solidFill>
              </a:rPr>
              <a:t>11 CREDITS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F9AAE414-1CCF-47DA-AC4F-831D92A02848}"/>
              </a:ext>
            </a:extLst>
          </p:cNvPr>
          <p:cNvSpPr/>
          <p:nvPr userDrawn="1"/>
        </p:nvSpPr>
        <p:spPr>
          <a:xfrm>
            <a:off x="13747162" y="9833548"/>
            <a:ext cx="2288080" cy="2815246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D8A04C3-A771-4ED5-83CF-058D35461ACD}"/>
              </a:ext>
            </a:extLst>
          </p:cNvPr>
          <p:cNvSpPr/>
          <p:nvPr userDrawn="1"/>
        </p:nvSpPr>
        <p:spPr>
          <a:xfrm>
            <a:off x="11265297" y="10707776"/>
            <a:ext cx="2023743" cy="399945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tx1"/>
                </a:solidFill>
              </a:rPr>
              <a:t>NON -DEGREE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9C1EBDF-7CE3-42C6-94E8-21C57BBAFD03}"/>
              </a:ext>
            </a:extLst>
          </p:cNvPr>
          <p:cNvSpPr/>
          <p:nvPr userDrawn="1"/>
        </p:nvSpPr>
        <p:spPr>
          <a:xfrm>
            <a:off x="11133125" y="10580170"/>
            <a:ext cx="2288080" cy="1756110"/>
          </a:xfrm>
          <a:prstGeom prst="roundRect">
            <a:avLst/>
          </a:prstGeom>
          <a:noFill/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DC97574-9A35-4E82-8029-A7ACB43D96E3}"/>
              </a:ext>
            </a:extLst>
          </p:cNvPr>
          <p:cNvSpPr/>
          <p:nvPr userDrawn="1"/>
        </p:nvSpPr>
        <p:spPr>
          <a:xfrm>
            <a:off x="11071043" y="5849960"/>
            <a:ext cx="2412243" cy="4543918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D8052D2A-D0A6-48E5-9613-5242ACF8FFBD}"/>
              </a:ext>
            </a:extLst>
          </p:cNvPr>
          <p:cNvSpPr/>
          <p:nvPr userDrawn="1"/>
        </p:nvSpPr>
        <p:spPr>
          <a:xfrm>
            <a:off x="13771487" y="262636"/>
            <a:ext cx="2288080" cy="4369325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763606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C8DC-C130-4499-B82F-4BB2D3FDF3E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E657-3A8B-4628-8D1D-4AEB7E938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385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2998" y="3191514"/>
            <a:ext cx="14196060" cy="5325109"/>
          </a:xfrm>
        </p:spPr>
        <p:txBody>
          <a:bodyPr anchor="b"/>
          <a:lstStyle>
            <a:lvl1pPr>
              <a:defRPr sz="10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2998" y="8567000"/>
            <a:ext cx="14196060" cy="2800349"/>
          </a:xfrm>
        </p:spPr>
        <p:txBody>
          <a:bodyPr/>
          <a:lstStyle>
            <a:lvl1pPr marL="0" indent="0">
              <a:buNone/>
              <a:defRPr sz="4320">
                <a:solidFill>
                  <a:schemeClr val="tx1"/>
                </a:solidFill>
              </a:defRPr>
            </a:lvl1pPr>
            <a:lvl2pPr marL="82296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645920" indent="0">
              <a:buNone/>
              <a:defRPr sz="3240">
                <a:solidFill>
                  <a:schemeClr val="tx1">
                    <a:tint val="75000"/>
                  </a:schemeClr>
                </a:solidFill>
              </a:defRPr>
            </a:lvl3pPr>
            <a:lvl4pPr marL="246888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4pPr>
            <a:lvl5pPr marL="329184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5pPr>
            <a:lvl6pPr marL="411480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6pPr>
            <a:lvl7pPr marL="493776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7pPr>
            <a:lvl8pPr marL="576072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8pPr>
            <a:lvl9pPr marL="658368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C8DC-C130-4499-B82F-4BB2D3FDF3E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E657-3A8B-4628-8D1D-4AEB7E938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526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31570" y="3407833"/>
            <a:ext cx="6995160" cy="81224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32470" y="3407833"/>
            <a:ext cx="6995160" cy="81224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C8DC-C130-4499-B82F-4BB2D3FDF3E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E657-3A8B-4628-8D1D-4AEB7E938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04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714" y="681570"/>
            <a:ext cx="14196060" cy="247438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3716" y="3138171"/>
            <a:ext cx="6963012" cy="1537969"/>
          </a:xfrm>
        </p:spPr>
        <p:txBody>
          <a:bodyPr anchor="b"/>
          <a:lstStyle>
            <a:lvl1pPr marL="0" indent="0">
              <a:buNone/>
              <a:defRPr sz="4320" b="1"/>
            </a:lvl1pPr>
            <a:lvl2pPr marL="822960" indent="0">
              <a:buNone/>
              <a:defRPr sz="3600" b="1"/>
            </a:lvl2pPr>
            <a:lvl3pPr marL="1645920" indent="0">
              <a:buNone/>
              <a:defRPr sz="3240" b="1"/>
            </a:lvl3pPr>
            <a:lvl4pPr marL="2468880" indent="0">
              <a:buNone/>
              <a:defRPr sz="2880" b="1"/>
            </a:lvl4pPr>
            <a:lvl5pPr marL="3291840" indent="0">
              <a:buNone/>
              <a:defRPr sz="2880" b="1"/>
            </a:lvl5pPr>
            <a:lvl6pPr marL="4114800" indent="0">
              <a:buNone/>
              <a:defRPr sz="2880" b="1"/>
            </a:lvl6pPr>
            <a:lvl7pPr marL="4937760" indent="0">
              <a:buNone/>
              <a:defRPr sz="2880" b="1"/>
            </a:lvl7pPr>
            <a:lvl8pPr marL="5760720" indent="0">
              <a:buNone/>
              <a:defRPr sz="2880" b="1"/>
            </a:lvl8pPr>
            <a:lvl9pPr marL="6583680" indent="0">
              <a:buNone/>
              <a:defRPr sz="28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33716" y="4676140"/>
            <a:ext cx="6963012" cy="68778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332471" y="3138171"/>
            <a:ext cx="6997304" cy="1537969"/>
          </a:xfrm>
        </p:spPr>
        <p:txBody>
          <a:bodyPr anchor="b"/>
          <a:lstStyle>
            <a:lvl1pPr marL="0" indent="0">
              <a:buNone/>
              <a:defRPr sz="4320" b="1"/>
            </a:lvl1pPr>
            <a:lvl2pPr marL="822960" indent="0">
              <a:buNone/>
              <a:defRPr sz="3600" b="1"/>
            </a:lvl2pPr>
            <a:lvl3pPr marL="1645920" indent="0">
              <a:buNone/>
              <a:defRPr sz="3240" b="1"/>
            </a:lvl3pPr>
            <a:lvl4pPr marL="2468880" indent="0">
              <a:buNone/>
              <a:defRPr sz="2880" b="1"/>
            </a:lvl4pPr>
            <a:lvl5pPr marL="3291840" indent="0">
              <a:buNone/>
              <a:defRPr sz="2880" b="1"/>
            </a:lvl5pPr>
            <a:lvl6pPr marL="4114800" indent="0">
              <a:buNone/>
              <a:defRPr sz="2880" b="1"/>
            </a:lvl6pPr>
            <a:lvl7pPr marL="4937760" indent="0">
              <a:buNone/>
              <a:defRPr sz="2880" b="1"/>
            </a:lvl7pPr>
            <a:lvl8pPr marL="5760720" indent="0">
              <a:buNone/>
              <a:defRPr sz="2880" b="1"/>
            </a:lvl8pPr>
            <a:lvl9pPr marL="6583680" indent="0">
              <a:buNone/>
              <a:defRPr sz="28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332471" y="4676140"/>
            <a:ext cx="6997304" cy="68778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C8DC-C130-4499-B82F-4BB2D3FDF3E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E657-3A8B-4628-8D1D-4AEB7E938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039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C8DC-C130-4499-B82F-4BB2D3FDF3E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E657-3A8B-4628-8D1D-4AEB7E938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396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C8DC-C130-4499-B82F-4BB2D3FDF3E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E657-3A8B-4628-8D1D-4AEB7E938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98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714" y="853440"/>
            <a:ext cx="5308520" cy="2987040"/>
          </a:xfrm>
        </p:spPr>
        <p:txBody>
          <a:bodyPr anchor="b"/>
          <a:lstStyle>
            <a:lvl1pPr>
              <a:defRPr sz="57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7304" y="1843196"/>
            <a:ext cx="8332470" cy="9097433"/>
          </a:xfrm>
        </p:spPr>
        <p:txBody>
          <a:bodyPr/>
          <a:lstStyle>
            <a:lvl1pPr>
              <a:defRPr sz="5760"/>
            </a:lvl1pPr>
            <a:lvl2pPr>
              <a:defRPr sz="5040"/>
            </a:lvl2pPr>
            <a:lvl3pPr>
              <a:defRPr sz="432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3714" y="3840480"/>
            <a:ext cx="5308520" cy="7114964"/>
          </a:xfrm>
        </p:spPr>
        <p:txBody>
          <a:bodyPr/>
          <a:lstStyle>
            <a:lvl1pPr marL="0" indent="0">
              <a:buNone/>
              <a:defRPr sz="2880"/>
            </a:lvl1pPr>
            <a:lvl2pPr marL="822960" indent="0">
              <a:buNone/>
              <a:defRPr sz="2520"/>
            </a:lvl2pPr>
            <a:lvl3pPr marL="1645920" indent="0">
              <a:buNone/>
              <a:defRPr sz="2160"/>
            </a:lvl3pPr>
            <a:lvl4pPr marL="2468880" indent="0">
              <a:buNone/>
              <a:defRPr sz="1800"/>
            </a:lvl4pPr>
            <a:lvl5pPr marL="3291840" indent="0">
              <a:buNone/>
              <a:defRPr sz="1800"/>
            </a:lvl5pPr>
            <a:lvl6pPr marL="4114800" indent="0">
              <a:buNone/>
              <a:defRPr sz="1800"/>
            </a:lvl6pPr>
            <a:lvl7pPr marL="4937760" indent="0">
              <a:buNone/>
              <a:defRPr sz="1800"/>
            </a:lvl7pPr>
            <a:lvl8pPr marL="5760720" indent="0">
              <a:buNone/>
              <a:defRPr sz="1800"/>
            </a:lvl8pPr>
            <a:lvl9pPr marL="658368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C8DC-C130-4499-B82F-4BB2D3FDF3E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E657-3A8B-4628-8D1D-4AEB7E938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032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714" y="853440"/>
            <a:ext cx="5308520" cy="2987040"/>
          </a:xfrm>
        </p:spPr>
        <p:txBody>
          <a:bodyPr anchor="b"/>
          <a:lstStyle>
            <a:lvl1pPr>
              <a:defRPr sz="57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97304" y="1843196"/>
            <a:ext cx="8332470" cy="9097433"/>
          </a:xfrm>
        </p:spPr>
        <p:txBody>
          <a:bodyPr anchor="t"/>
          <a:lstStyle>
            <a:lvl1pPr marL="0" indent="0">
              <a:buNone/>
              <a:defRPr sz="5760"/>
            </a:lvl1pPr>
            <a:lvl2pPr marL="822960" indent="0">
              <a:buNone/>
              <a:defRPr sz="5040"/>
            </a:lvl2pPr>
            <a:lvl3pPr marL="1645920" indent="0">
              <a:buNone/>
              <a:defRPr sz="4320"/>
            </a:lvl3pPr>
            <a:lvl4pPr marL="2468880" indent="0">
              <a:buNone/>
              <a:defRPr sz="3600"/>
            </a:lvl4pPr>
            <a:lvl5pPr marL="3291840" indent="0">
              <a:buNone/>
              <a:defRPr sz="3600"/>
            </a:lvl5pPr>
            <a:lvl6pPr marL="4114800" indent="0">
              <a:buNone/>
              <a:defRPr sz="3600"/>
            </a:lvl6pPr>
            <a:lvl7pPr marL="4937760" indent="0">
              <a:buNone/>
              <a:defRPr sz="3600"/>
            </a:lvl7pPr>
            <a:lvl8pPr marL="5760720" indent="0">
              <a:buNone/>
              <a:defRPr sz="3600"/>
            </a:lvl8pPr>
            <a:lvl9pPr marL="6583680" indent="0">
              <a:buNone/>
              <a:defRPr sz="3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3714" y="3840480"/>
            <a:ext cx="5308520" cy="7114964"/>
          </a:xfrm>
        </p:spPr>
        <p:txBody>
          <a:bodyPr/>
          <a:lstStyle>
            <a:lvl1pPr marL="0" indent="0">
              <a:buNone/>
              <a:defRPr sz="2880"/>
            </a:lvl1pPr>
            <a:lvl2pPr marL="822960" indent="0">
              <a:buNone/>
              <a:defRPr sz="2520"/>
            </a:lvl2pPr>
            <a:lvl3pPr marL="1645920" indent="0">
              <a:buNone/>
              <a:defRPr sz="2160"/>
            </a:lvl3pPr>
            <a:lvl4pPr marL="2468880" indent="0">
              <a:buNone/>
              <a:defRPr sz="1800"/>
            </a:lvl4pPr>
            <a:lvl5pPr marL="3291840" indent="0">
              <a:buNone/>
              <a:defRPr sz="1800"/>
            </a:lvl5pPr>
            <a:lvl6pPr marL="4114800" indent="0">
              <a:buNone/>
              <a:defRPr sz="1800"/>
            </a:lvl6pPr>
            <a:lvl7pPr marL="4937760" indent="0">
              <a:buNone/>
              <a:defRPr sz="1800"/>
            </a:lvl7pPr>
            <a:lvl8pPr marL="5760720" indent="0">
              <a:buNone/>
              <a:defRPr sz="1800"/>
            </a:lvl8pPr>
            <a:lvl9pPr marL="658368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C8DC-C130-4499-B82F-4BB2D3FDF3E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E657-3A8B-4628-8D1D-4AEB7E938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830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C8DC-C130-4499-B82F-4BB2D3FDF3E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E657-3A8B-4628-8D1D-4AEB7E938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659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78616" y="681567"/>
            <a:ext cx="3549015" cy="10848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1571" y="681567"/>
            <a:ext cx="10441305" cy="1084876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C8DC-C130-4499-B82F-4BB2D3FDF3E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E657-3A8B-4628-8D1D-4AEB7E938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2749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53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1570" y="681570"/>
            <a:ext cx="14196060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1570" y="3407833"/>
            <a:ext cx="14196060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31570" y="11865189"/>
            <a:ext cx="370332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2C8DC-C130-4499-B82F-4BB2D3FDF3E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452110" y="11865189"/>
            <a:ext cx="555498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24310" y="11865189"/>
            <a:ext cx="370332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6E657-3A8B-4628-8D1D-4AEB7E938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853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1645920" rtl="0" eaLnBrk="1" latinLnBrk="0" hangingPunct="1">
        <a:lnSpc>
          <a:spcPct val="90000"/>
        </a:lnSpc>
        <a:spcBef>
          <a:spcPct val="0"/>
        </a:spcBef>
        <a:buNone/>
        <a:defRPr sz="79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1480" indent="-411480" algn="l" defTabSz="164592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latin typeface="+mn-lt"/>
          <a:ea typeface="+mn-ea"/>
          <a:cs typeface="+mn-cs"/>
        </a:defRPr>
      </a:lvl1pPr>
      <a:lvl2pPr marL="123444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05740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88036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4pPr>
      <a:lvl5pPr marL="370332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5pPr>
      <a:lvl6pPr marL="452628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6pPr>
      <a:lvl7pPr marL="534924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7pPr>
      <a:lvl8pPr marL="617220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8pPr>
      <a:lvl9pPr marL="699516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2pPr>
      <a:lvl3pPr marL="164592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3pPr>
      <a:lvl4pPr marL="246888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4pPr>
      <a:lvl5pPr marL="329184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5pPr>
      <a:lvl6pPr marL="411480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6pPr>
      <a:lvl7pPr marL="493776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7pPr>
      <a:lvl8pPr marL="576072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8pPr>
      <a:lvl9pPr marL="658368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tep.edu/science/cor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catalog.utep.edu/undergrad/core-curriculum/" TargetMode="External"/><Relationship Id="rId4" Type="http://schemas.openxmlformats.org/officeDocument/2006/relationships/hyperlink" Target="http://catalog.utep.edu/undergrad/college-of-science/biological-sciences/microbiology-bs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corearticulation@utep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A4FF9-53A2-3CFE-D3E3-FF9686DDD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A5E7B59-15EF-13E6-0664-6BC605E12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1" y="835949"/>
            <a:ext cx="10935733" cy="1179780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1566FE6-D09D-E1AB-D1FC-345334B3A0C6}"/>
              </a:ext>
            </a:extLst>
          </p:cNvPr>
          <p:cNvSpPr/>
          <p:nvPr/>
        </p:nvSpPr>
        <p:spPr>
          <a:xfrm>
            <a:off x="11363340" y="226925"/>
            <a:ext cx="2229853" cy="47441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Core Curriculum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C8443E9-991A-5CE8-61D5-869B914D15EC}"/>
              </a:ext>
            </a:extLst>
          </p:cNvPr>
          <p:cNvSpPr/>
          <p:nvPr/>
        </p:nvSpPr>
        <p:spPr>
          <a:xfrm>
            <a:off x="13964102" y="225757"/>
            <a:ext cx="2229852" cy="513347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Other Major Requirements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0C1918-ED9E-04D7-DEFA-F05D7B162785}"/>
              </a:ext>
            </a:extLst>
          </p:cNvPr>
          <p:cNvSpPr/>
          <p:nvPr/>
        </p:nvSpPr>
        <p:spPr>
          <a:xfrm>
            <a:off x="13980901" y="7284767"/>
            <a:ext cx="2229853" cy="51334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Other Electives 11 hours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2764340-0A20-0465-6D68-736550AA7CA3}"/>
              </a:ext>
            </a:extLst>
          </p:cNvPr>
          <p:cNvSpPr/>
          <p:nvPr/>
        </p:nvSpPr>
        <p:spPr>
          <a:xfrm>
            <a:off x="13944809" y="1610318"/>
            <a:ext cx="2229853" cy="51334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Major Electives 9 hours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0DBD052-C052-4200-73B1-A4A23CBBDF8E}"/>
              </a:ext>
            </a:extLst>
          </p:cNvPr>
          <p:cNvSpPr/>
          <p:nvPr/>
        </p:nvSpPr>
        <p:spPr>
          <a:xfrm>
            <a:off x="11363339" y="6506364"/>
            <a:ext cx="2229853" cy="513347"/>
          </a:xfrm>
          <a:prstGeom prst="roundRect">
            <a:avLst/>
          </a:prstGeom>
          <a:solidFill>
            <a:srgbClr val="FFC61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Microbiology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6218846-BF75-BE53-ADD6-97605D27EB84}"/>
              </a:ext>
            </a:extLst>
          </p:cNvPr>
          <p:cNvSpPr/>
          <p:nvPr/>
        </p:nvSpPr>
        <p:spPr>
          <a:xfrm>
            <a:off x="625642" y="344905"/>
            <a:ext cx="7603958" cy="36896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B.S.-</a:t>
            </a: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Microbiology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Planning Template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692E4D0-51EC-E5A2-4579-0C4F7C36F255}"/>
              </a:ext>
            </a:extLst>
          </p:cNvPr>
          <p:cNvSpPr/>
          <p:nvPr/>
        </p:nvSpPr>
        <p:spPr>
          <a:xfrm>
            <a:off x="11228502" y="96252"/>
            <a:ext cx="2499530" cy="6176212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83DB88D-4B6B-1A21-5B3D-9B4EFF7C1732}"/>
              </a:ext>
            </a:extLst>
          </p:cNvPr>
          <p:cNvSpPr/>
          <p:nvPr/>
        </p:nvSpPr>
        <p:spPr>
          <a:xfrm>
            <a:off x="13829263" y="96252"/>
            <a:ext cx="2499530" cy="1344217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D18BD19-D508-303D-88C0-B19543F0EFF6}"/>
              </a:ext>
            </a:extLst>
          </p:cNvPr>
          <p:cNvSpPr/>
          <p:nvPr/>
        </p:nvSpPr>
        <p:spPr>
          <a:xfrm>
            <a:off x="13828297" y="7139263"/>
            <a:ext cx="2499530" cy="2793869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4FA1AEC-C5AB-AC7C-15D7-140045EE1AF2}"/>
              </a:ext>
            </a:extLst>
          </p:cNvPr>
          <p:cNvSpPr/>
          <p:nvPr/>
        </p:nvSpPr>
        <p:spPr>
          <a:xfrm>
            <a:off x="11211697" y="6400800"/>
            <a:ext cx="2499530" cy="6304548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59A459A-900D-1088-5D98-57E5DB30B107}"/>
              </a:ext>
            </a:extLst>
          </p:cNvPr>
          <p:cNvSpPr/>
          <p:nvPr/>
        </p:nvSpPr>
        <p:spPr>
          <a:xfrm>
            <a:off x="13826016" y="1502184"/>
            <a:ext cx="2499530" cy="5368394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7A11F0C-7068-40C2-6BD2-0A5B36AC08AA}"/>
              </a:ext>
            </a:extLst>
          </p:cNvPr>
          <p:cNvSpPr/>
          <p:nvPr/>
        </p:nvSpPr>
        <p:spPr>
          <a:xfrm>
            <a:off x="11363340" y="779870"/>
            <a:ext cx="2229853" cy="22392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MATH 1411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3A5A1BF-5AB3-755D-8D63-206C4E8CAB1C}"/>
              </a:ext>
            </a:extLst>
          </p:cNvPr>
          <p:cNvSpPr/>
          <p:nvPr/>
        </p:nvSpPr>
        <p:spPr>
          <a:xfrm>
            <a:off x="11379383" y="1074425"/>
            <a:ext cx="2229853" cy="29715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PHYS </a:t>
            </a: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1403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21AF858-1916-BA72-BCB0-3AF36B2F3616}"/>
              </a:ext>
            </a:extLst>
          </p:cNvPr>
          <p:cNvSpPr/>
          <p:nvPr/>
        </p:nvSpPr>
        <p:spPr>
          <a:xfrm>
            <a:off x="11371844" y="1462750"/>
            <a:ext cx="2179237" cy="29715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PHYS </a:t>
            </a: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1404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2ADAFCF-161A-28E0-6D7F-F66665BA3E44}"/>
              </a:ext>
            </a:extLst>
          </p:cNvPr>
          <p:cNvSpPr/>
          <p:nvPr/>
        </p:nvSpPr>
        <p:spPr>
          <a:xfrm>
            <a:off x="11379383" y="1824908"/>
            <a:ext cx="2179237" cy="266321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620160F-F222-876C-881B-FFA5A7025C77}"/>
              </a:ext>
            </a:extLst>
          </p:cNvPr>
          <p:cNvSpPr/>
          <p:nvPr/>
        </p:nvSpPr>
        <p:spPr>
          <a:xfrm>
            <a:off x="11379383" y="2146072"/>
            <a:ext cx="2229853" cy="29714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E6DE8B6-E837-8AF5-F537-C4CD3449734A}"/>
              </a:ext>
            </a:extLst>
          </p:cNvPr>
          <p:cNvSpPr/>
          <p:nvPr/>
        </p:nvSpPr>
        <p:spPr>
          <a:xfrm>
            <a:off x="11354074" y="2489163"/>
            <a:ext cx="2229853" cy="2368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HIST 1301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589DA38E-EA7A-5291-CB8E-0634510051CF}"/>
              </a:ext>
            </a:extLst>
          </p:cNvPr>
          <p:cNvSpPr/>
          <p:nvPr/>
        </p:nvSpPr>
        <p:spPr>
          <a:xfrm>
            <a:off x="13964102" y="804517"/>
            <a:ext cx="2229853" cy="367267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STAT 2480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3B9713A-E6D6-9E97-0590-103DFE798F0E}"/>
              </a:ext>
            </a:extLst>
          </p:cNvPr>
          <p:cNvSpPr/>
          <p:nvPr/>
        </p:nvSpPr>
        <p:spPr>
          <a:xfrm>
            <a:off x="11379383" y="2771995"/>
            <a:ext cx="2229853" cy="23689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E4CAE01-C979-686A-3D7E-1240A829A620}"/>
              </a:ext>
            </a:extLst>
          </p:cNvPr>
          <p:cNvSpPr/>
          <p:nvPr/>
        </p:nvSpPr>
        <p:spPr>
          <a:xfrm>
            <a:off x="11413955" y="3067402"/>
            <a:ext cx="2229853" cy="440114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D34A360-FD2F-3D1E-0BEA-16532F4A7204}"/>
              </a:ext>
            </a:extLst>
          </p:cNvPr>
          <p:cNvSpPr/>
          <p:nvPr/>
        </p:nvSpPr>
        <p:spPr>
          <a:xfrm>
            <a:off x="11413954" y="3886413"/>
            <a:ext cx="2229853" cy="2368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11DE5A14-A287-88C1-F03B-D826A5ED371C}"/>
              </a:ext>
            </a:extLst>
          </p:cNvPr>
          <p:cNvSpPr/>
          <p:nvPr/>
        </p:nvSpPr>
        <p:spPr>
          <a:xfrm>
            <a:off x="11413954" y="3597766"/>
            <a:ext cx="2229853" cy="2368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796C8D04-1157-61E8-60C0-9E50362697BD}"/>
              </a:ext>
            </a:extLst>
          </p:cNvPr>
          <p:cNvSpPr/>
          <p:nvPr/>
        </p:nvSpPr>
        <p:spPr>
          <a:xfrm>
            <a:off x="11379383" y="4203123"/>
            <a:ext cx="2264425" cy="47414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Social &amp; Behavioral Science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0937AB1-1B6D-4C57-3CDB-F58885252D97}"/>
              </a:ext>
            </a:extLst>
          </p:cNvPr>
          <p:cNvSpPr/>
          <p:nvPr/>
        </p:nvSpPr>
        <p:spPr>
          <a:xfrm>
            <a:off x="11413952" y="5214473"/>
            <a:ext cx="2229853" cy="47441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Component Area Option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7D473BE-4812-29A5-1482-EB83C6D3BB12}"/>
              </a:ext>
            </a:extLst>
          </p:cNvPr>
          <p:cNvSpPr/>
          <p:nvPr/>
        </p:nvSpPr>
        <p:spPr>
          <a:xfrm>
            <a:off x="11413951" y="4774476"/>
            <a:ext cx="2229853" cy="39005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Creative Arts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E4AE10E-F1E9-1A19-7D50-4F27F27EAC5B}"/>
              </a:ext>
            </a:extLst>
          </p:cNvPr>
          <p:cNvSpPr/>
          <p:nvPr/>
        </p:nvSpPr>
        <p:spPr>
          <a:xfrm>
            <a:off x="13944806" y="7861560"/>
            <a:ext cx="2229853" cy="31692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D1403B4-405D-AF41-F140-EAEDBDC481B1}"/>
              </a:ext>
            </a:extLst>
          </p:cNvPr>
          <p:cNvSpPr/>
          <p:nvPr/>
        </p:nvSpPr>
        <p:spPr>
          <a:xfrm>
            <a:off x="11413953" y="5737331"/>
            <a:ext cx="2229853" cy="440114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Component Area Option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44A0095-935F-9DBF-960C-4785C7074274}"/>
              </a:ext>
            </a:extLst>
          </p:cNvPr>
          <p:cNvSpPr/>
          <p:nvPr/>
        </p:nvSpPr>
        <p:spPr>
          <a:xfrm>
            <a:off x="13944806" y="8252925"/>
            <a:ext cx="2229853" cy="282848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UD Elective 1 HR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99DE79A3-2E24-7A38-6F85-A8A8DFDE0FEB}"/>
              </a:ext>
            </a:extLst>
          </p:cNvPr>
          <p:cNvSpPr/>
          <p:nvPr/>
        </p:nvSpPr>
        <p:spPr>
          <a:xfrm>
            <a:off x="13944805" y="8634336"/>
            <a:ext cx="2229853" cy="31692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LD/UD Elective 3 HR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2BCA4374-F0C4-5C5B-78A5-6265C4351070}"/>
              </a:ext>
            </a:extLst>
          </p:cNvPr>
          <p:cNvSpPr/>
          <p:nvPr/>
        </p:nvSpPr>
        <p:spPr>
          <a:xfrm>
            <a:off x="13944804" y="9034082"/>
            <a:ext cx="2229853" cy="282848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LD/UD Elective 3 HR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5C5EB0C9-E944-7D26-F348-E4122E2229F3}"/>
              </a:ext>
            </a:extLst>
          </p:cNvPr>
          <p:cNvSpPr/>
          <p:nvPr/>
        </p:nvSpPr>
        <p:spPr>
          <a:xfrm>
            <a:off x="13944803" y="9429467"/>
            <a:ext cx="2229853" cy="340148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LD/UD Elective 1 HR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9E3BFE09-99D8-A0E9-6560-B14260D67462}"/>
              </a:ext>
            </a:extLst>
          </p:cNvPr>
          <p:cNvSpPr/>
          <p:nvPr/>
        </p:nvSpPr>
        <p:spPr>
          <a:xfrm>
            <a:off x="13944809" y="2193965"/>
            <a:ext cx="2229853" cy="34117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BIOL 3320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11AB1118-6808-FED2-A776-1902EFC42A38}"/>
              </a:ext>
            </a:extLst>
          </p:cNvPr>
          <p:cNvSpPr/>
          <p:nvPr/>
        </p:nvSpPr>
        <p:spPr>
          <a:xfrm>
            <a:off x="13944808" y="2579830"/>
            <a:ext cx="2229853" cy="30890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BIOL 3330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EFABE390-9805-6548-C37E-E6A3D31D522E}"/>
              </a:ext>
            </a:extLst>
          </p:cNvPr>
          <p:cNvSpPr/>
          <p:nvPr/>
        </p:nvSpPr>
        <p:spPr>
          <a:xfrm>
            <a:off x="13944807" y="2969039"/>
            <a:ext cx="2229853" cy="27198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BIOL 4198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88D93E23-D1D3-000E-F7AA-6F3F5D2A29EF}"/>
              </a:ext>
            </a:extLst>
          </p:cNvPr>
          <p:cNvSpPr/>
          <p:nvPr/>
        </p:nvSpPr>
        <p:spPr>
          <a:xfrm>
            <a:off x="13944807" y="3281054"/>
            <a:ext cx="2229853" cy="29936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BIOL 4298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A48C1EF4-450D-C346-28FE-84C39A4321B9}"/>
              </a:ext>
            </a:extLst>
          </p:cNvPr>
          <p:cNvSpPr/>
          <p:nvPr/>
        </p:nvSpPr>
        <p:spPr>
          <a:xfrm>
            <a:off x="13960851" y="3648556"/>
            <a:ext cx="2229853" cy="29936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BIOL 4398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D7E0E3B3-6775-D858-E438-CA03F4FC4FF2}"/>
              </a:ext>
            </a:extLst>
          </p:cNvPr>
          <p:cNvSpPr/>
          <p:nvPr/>
        </p:nvSpPr>
        <p:spPr>
          <a:xfrm>
            <a:off x="11328767" y="8626762"/>
            <a:ext cx="2229853" cy="311688"/>
          </a:xfrm>
          <a:prstGeom prst="roundRect">
            <a:avLst/>
          </a:prstGeom>
          <a:solidFill>
            <a:srgbClr val="FFC61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MICR 3343-3144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A437790F-2ED5-C334-CE1C-9E892471B2F0}"/>
              </a:ext>
            </a:extLst>
          </p:cNvPr>
          <p:cNvSpPr/>
          <p:nvPr/>
        </p:nvSpPr>
        <p:spPr>
          <a:xfrm>
            <a:off x="13960849" y="4691062"/>
            <a:ext cx="2229853" cy="29550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MICR 3328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17C057D3-129C-C013-B0CB-7A3FF4A5F447}"/>
              </a:ext>
            </a:extLst>
          </p:cNvPr>
          <p:cNvSpPr/>
          <p:nvPr/>
        </p:nvSpPr>
        <p:spPr>
          <a:xfrm>
            <a:off x="13960849" y="4338468"/>
            <a:ext cx="2229853" cy="29936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BIOL 4388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7E14B156-9C64-3AB9-D71A-CB349B744984}"/>
              </a:ext>
            </a:extLst>
          </p:cNvPr>
          <p:cNvSpPr/>
          <p:nvPr/>
        </p:nvSpPr>
        <p:spPr>
          <a:xfrm>
            <a:off x="13960850" y="3993230"/>
            <a:ext cx="2229853" cy="28746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BIOL 4319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EDBCA085-4829-F9BD-6F2C-9BBB3ED0754B}"/>
              </a:ext>
            </a:extLst>
          </p:cNvPr>
          <p:cNvSpPr/>
          <p:nvPr/>
        </p:nvSpPr>
        <p:spPr>
          <a:xfrm>
            <a:off x="11321228" y="8279661"/>
            <a:ext cx="2229853" cy="275905"/>
          </a:xfrm>
          <a:prstGeom prst="roundRect">
            <a:avLst/>
          </a:prstGeom>
          <a:solidFill>
            <a:srgbClr val="FFC61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BIOL 3314-3115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4E45EEC4-636A-9EE5-E88E-BF5C0C2C469C}"/>
              </a:ext>
            </a:extLst>
          </p:cNvPr>
          <p:cNvSpPr/>
          <p:nvPr/>
        </p:nvSpPr>
        <p:spPr>
          <a:xfrm>
            <a:off x="11328767" y="7886638"/>
            <a:ext cx="2229853" cy="311688"/>
          </a:xfrm>
          <a:prstGeom prst="roundRect">
            <a:avLst/>
          </a:prstGeom>
          <a:solidFill>
            <a:srgbClr val="FFC61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MICR 2340-2141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E4A12F2F-D7A8-4604-625D-9B07DDFEF03A}"/>
              </a:ext>
            </a:extLst>
          </p:cNvPr>
          <p:cNvSpPr/>
          <p:nvPr/>
        </p:nvSpPr>
        <p:spPr>
          <a:xfrm>
            <a:off x="11363335" y="7483110"/>
            <a:ext cx="2229853" cy="324475"/>
          </a:xfrm>
          <a:prstGeom prst="roundRect">
            <a:avLst/>
          </a:prstGeom>
          <a:solidFill>
            <a:srgbClr val="FFC61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BIOL 1306-1108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437B0114-286D-5CB3-3BE9-7F3628BEC1F5}"/>
              </a:ext>
            </a:extLst>
          </p:cNvPr>
          <p:cNvSpPr/>
          <p:nvPr/>
        </p:nvSpPr>
        <p:spPr>
          <a:xfrm>
            <a:off x="11363338" y="7112576"/>
            <a:ext cx="2229853" cy="301529"/>
          </a:xfrm>
          <a:prstGeom prst="roundRect">
            <a:avLst/>
          </a:prstGeom>
          <a:solidFill>
            <a:srgbClr val="FFC61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BIOL </a:t>
            </a: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1305-1107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407F117D-6EA4-E1E3-22E0-2683376BCB9D}"/>
              </a:ext>
            </a:extLst>
          </p:cNvPr>
          <p:cNvSpPr/>
          <p:nvPr/>
        </p:nvSpPr>
        <p:spPr>
          <a:xfrm>
            <a:off x="11346535" y="9015401"/>
            <a:ext cx="2229853" cy="301529"/>
          </a:xfrm>
          <a:prstGeom prst="roundRect">
            <a:avLst/>
          </a:prstGeom>
          <a:solidFill>
            <a:srgbClr val="FFC61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MICR 3345-3146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70AF6510-D02C-2BE3-A647-A88B2BDD806C}"/>
              </a:ext>
            </a:extLst>
          </p:cNvPr>
          <p:cNvSpPr/>
          <p:nvPr/>
        </p:nvSpPr>
        <p:spPr>
          <a:xfrm>
            <a:off x="11346535" y="9396618"/>
            <a:ext cx="2229853" cy="323322"/>
          </a:xfrm>
          <a:prstGeom prst="roundRect">
            <a:avLst/>
          </a:prstGeom>
          <a:solidFill>
            <a:srgbClr val="FFC61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MICR 3449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9CBBDA09-C12B-4F4E-5A0C-5BD7264A5724}"/>
              </a:ext>
            </a:extLst>
          </p:cNvPr>
          <p:cNvSpPr/>
          <p:nvPr/>
        </p:nvSpPr>
        <p:spPr>
          <a:xfrm>
            <a:off x="11346534" y="9774526"/>
            <a:ext cx="2229853" cy="279742"/>
          </a:xfrm>
          <a:prstGeom prst="roundRect">
            <a:avLst/>
          </a:prstGeom>
          <a:solidFill>
            <a:srgbClr val="FFC61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MICR 4353-4154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2193869A-8E78-B53B-537E-207CD0373DA4}"/>
              </a:ext>
            </a:extLst>
          </p:cNvPr>
          <p:cNvSpPr/>
          <p:nvPr/>
        </p:nvSpPr>
        <p:spPr>
          <a:xfrm>
            <a:off x="11363336" y="10122750"/>
            <a:ext cx="2229853" cy="337570"/>
          </a:xfrm>
          <a:prstGeom prst="roundRect">
            <a:avLst/>
          </a:prstGeom>
          <a:solidFill>
            <a:srgbClr val="FFC61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BIOL 3192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7E4EAD13-F23E-CD13-D91B-D86C279F4888}"/>
              </a:ext>
            </a:extLst>
          </p:cNvPr>
          <p:cNvSpPr/>
          <p:nvPr/>
        </p:nvSpPr>
        <p:spPr>
          <a:xfrm>
            <a:off x="11346534" y="10511864"/>
            <a:ext cx="2229853" cy="248672"/>
          </a:xfrm>
          <a:prstGeom prst="roundRect">
            <a:avLst/>
          </a:prstGeom>
          <a:solidFill>
            <a:srgbClr val="FFC61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MICR 3343-3143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7C7E01EE-2F75-F0C9-79BC-226C2F16061D}"/>
              </a:ext>
            </a:extLst>
          </p:cNvPr>
          <p:cNvSpPr/>
          <p:nvPr/>
        </p:nvSpPr>
        <p:spPr>
          <a:xfrm>
            <a:off x="11346534" y="10820549"/>
            <a:ext cx="2229853" cy="248672"/>
          </a:xfrm>
          <a:prstGeom prst="roundRect">
            <a:avLst/>
          </a:prstGeom>
          <a:solidFill>
            <a:srgbClr val="FFC61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MICR 4329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C399132B-5A6E-DA19-7E80-71DD8B016B51}"/>
              </a:ext>
            </a:extLst>
          </p:cNvPr>
          <p:cNvSpPr/>
          <p:nvPr/>
        </p:nvSpPr>
        <p:spPr>
          <a:xfrm>
            <a:off x="11346534" y="11158119"/>
            <a:ext cx="2229853" cy="269247"/>
          </a:xfrm>
          <a:prstGeom prst="roundRect">
            <a:avLst/>
          </a:prstGeom>
          <a:solidFill>
            <a:srgbClr val="FFC61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MICR 4351</a:t>
            </a: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69CBAEA6-175E-04EB-6B02-12B0B1EC04A1}"/>
              </a:ext>
            </a:extLst>
          </p:cNvPr>
          <p:cNvSpPr/>
          <p:nvPr/>
        </p:nvSpPr>
        <p:spPr>
          <a:xfrm>
            <a:off x="11363336" y="11506615"/>
            <a:ext cx="2229853" cy="269247"/>
          </a:xfrm>
          <a:prstGeom prst="roundRect">
            <a:avLst/>
          </a:prstGeom>
          <a:solidFill>
            <a:srgbClr val="FFC61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MICR 4355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CAF20135-1EE2-EDAC-BBAC-E1A1B118BAE6}"/>
              </a:ext>
            </a:extLst>
          </p:cNvPr>
          <p:cNvSpPr/>
          <p:nvPr/>
        </p:nvSpPr>
        <p:spPr>
          <a:xfrm>
            <a:off x="11346534" y="11835875"/>
            <a:ext cx="2229853" cy="279641"/>
          </a:xfrm>
          <a:prstGeom prst="roundRect">
            <a:avLst/>
          </a:prstGeom>
          <a:solidFill>
            <a:srgbClr val="FFC61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ZOOL 4181</a:t>
            </a: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5F38EF9A-63B8-8B74-9B3F-8A336554EF38}"/>
              </a:ext>
            </a:extLst>
          </p:cNvPr>
          <p:cNvSpPr/>
          <p:nvPr/>
        </p:nvSpPr>
        <p:spPr>
          <a:xfrm>
            <a:off x="11346533" y="12184371"/>
            <a:ext cx="2229853" cy="279641"/>
          </a:xfrm>
          <a:prstGeom prst="roundRect">
            <a:avLst/>
          </a:prstGeom>
          <a:solidFill>
            <a:srgbClr val="FFC61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ZOOL 4384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F28AD92-B455-AC57-67F3-B8751AE90E50}"/>
              </a:ext>
            </a:extLst>
          </p:cNvPr>
          <p:cNvSpPr/>
          <p:nvPr/>
        </p:nvSpPr>
        <p:spPr>
          <a:xfrm>
            <a:off x="13960846" y="5016780"/>
            <a:ext cx="2229853" cy="29550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MICR 4329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D87CF29-033B-2081-5B0B-20470196F448}"/>
              </a:ext>
            </a:extLst>
          </p:cNvPr>
          <p:cNvSpPr/>
          <p:nvPr/>
        </p:nvSpPr>
        <p:spPr>
          <a:xfrm>
            <a:off x="13960846" y="5371477"/>
            <a:ext cx="2229853" cy="29550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MICR 4351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E3DAD3A-6B98-ABD2-A458-366E48863E29}"/>
              </a:ext>
            </a:extLst>
          </p:cNvPr>
          <p:cNvSpPr/>
          <p:nvPr/>
        </p:nvSpPr>
        <p:spPr>
          <a:xfrm>
            <a:off x="13960846" y="5691860"/>
            <a:ext cx="2229853" cy="29550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MICR 4355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70FC6CC-0F0A-75F6-3843-6EC8BB6C1407}"/>
              </a:ext>
            </a:extLst>
          </p:cNvPr>
          <p:cNvSpPr/>
          <p:nvPr/>
        </p:nvSpPr>
        <p:spPr>
          <a:xfrm>
            <a:off x="13970183" y="6020181"/>
            <a:ext cx="2229853" cy="29550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ZOOL 3464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9E43B29-5442-62B4-91E0-E1D470591F90}"/>
              </a:ext>
            </a:extLst>
          </p:cNvPr>
          <p:cNvSpPr/>
          <p:nvPr/>
        </p:nvSpPr>
        <p:spPr>
          <a:xfrm>
            <a:off x="13959730" y="6351639"/>
            <a:ext cx="2229853" cy="29550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ZOOL 4181</a:t>
            </a:r>
          </a:p>
        </p:txBody>
      </p:sp>
    </p:spTree>
    <p:extLst>
      <p:ext uri="{BB962C8B-B14F-4D97-AF65-F5344CB8AC3E}">
        <p14:creationId xmlns:p14="http://schemas.microsoft.com/office/powerpoint/2010/main" val="88547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98663" y="931025"/>
          <a:ext cx="8821329" cy="121715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79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7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6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7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7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76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084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087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4172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976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762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9762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9781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628442">
                <a:tc>
                  <a:txBody>
                    <a:bodyPr/>
                    <a:lstStyle/>
                    <a:p>
                      <a:endParaRPr sz="4100"/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T w="19558">
                      <a:solidFill>
                        <a:srgbClr val="000000"/>
                      </a:solidFill>
                      <a:prstDash val="solid"/>
                    </a:lnT>
                    <a:lnB w="1955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100"/>
                    </a:p>
                  </a:txBody>
                  <a:tcPr marL="0" marR="0" marT="0" marB="0">
                    <a:lnT w="19558">
                      <a:solidFill>
                        <a:srgbClr val="000000"/>
                      </a:solidFill>
                      <a:prstDash val="solid"/>
                    </a:lnT>
                    <a:lnB w="1955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100"/>
                    </a:p>
                  </a:txBody>
                  <a:tcPr marL="0" marR="0" marT="0" marB="0">
                    <a:lnT w="19558">
                      <a:solidFill>
                        <a:srgbClr val="000000"/>
                      </a:solidFill>
                      <a:prstDash val="solid"/>
                    </a:lnT>
                    <a:lnB w="1955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100"/>
                    </a:p>
                  </a:txBody>
                  <a:tcPr marL="0" marR="0" marT="0" marB="0">
                    <a:lnT w="19558">
                      <a:solidFill>
                        <a:srgbClr val="000000"/>
                      </a:solidFill>
                      <a:prstDash val="solid"/>
                    </a:lnT>
                    <a:lnB w="1955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100"/>
                    </a:p>
                  </a:txBody>
                  <a:tcPr marL="0" marR="0" marT="0" marB="0">
                    <a:lnT w="19558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4100"/>
                    </a:p>
                  </a:txBody>
                  <a:tcPr marL="0" marR="0" marT="0" marB="0">
                    <a:lnT w="19558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4100"/>
                    </a:p>
                  </a:txBody>
                  <a:tcPr marL="0" marR="0" marT="0" marB="0">
                    <a:lnT w="19558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4100"/>
                    </a:p>
                  </a:txBody>
                  <a:tcPr marL="0" marR="0" marT="0" marB="0">
                    <a:lnT w="19558">
                      <a:solidFill>
                        <a:srgbClr val="000000"/>
                      </a:solidFill>
                      <a:prstDash val="solid"/>
                    </a:lnT>
                    <a:lnB w="1955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100"/>
                    </a:p>
                  </a:txBody>
                  <a:tcPr marL="0" marR="0" marT="0" marB="0">
                    <a:lnT w="19558">
                      <a:solidFill>
                        <a:srgbClr val="000000"/>
                      </a:solidFill>
                      <a:prstDash val="solid"/>
                    </a:lnT>
                    <a:lnB w="1955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100"/>
                    </a:p>
                  </a:txBody>
                  <a:tcPr marL="0" marR="0" marT="0" marB="0">
                    <a:lnT w="19558">
                      <a:solidFill>
                        <a:srgbClr val="000000"/>
                      </a:solidFill>
                      <a:prstDash val="solid"/>
                    </a:lnT>
                    <a:lnB w="1955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100"/>
                    </a:p>
                  </a:txBody>
                  <a:tcPr marL="0" marR="0" marT="0" marB="0">
                    <a:lnT w="19558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4100"/>
                    </a:p>
                  </a:txBody>
                  <a:tcPr marL="0" marR="0" marT="0" marB="0">
                    <a:lnT w="19558">
                      <a:solidFill>
                        <a:srgbClr val="000000"/>
                      </a:solidFill>
                      <a:prstDash val="solid"/>
                    </a:lnT>
                    <a:lnB w="19558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4100"/>
                    </a:p>
                  </a:txBody>
                  <a:tcPr marL="0" marR="0" marT="0" marB="0">
                    <a:lnR w="19862">
                      <a:solidFill>
                        <a:srgbClr val="000000"/>
                      </a:solidFill>
                      <a:prstDash val="solid"/>
                    </a:lnR>
                    <a:lnT w="19558">
                      <a:solidFill>
                        <a:srgbClr val="000000"/>
                      </a:solidFill>
                      <a:prstDash val="solid"/>
                    </a:lnT>
                    <a:lnB w="19558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5737">
                <a:tc gridSpan="2"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Name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8255" marR="315595">
                        <a:lnSpc>
                          <a:spcPct val="143300"/>
                        </a:lnSpc>
                        <a:tabLst>
                          <a:tab pos="1713864" algn="l"/>
                        </a:tabLst>
                      </a:pPr>
                      <a:r>
                        <a:rPr sz="800" b="1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800" b="1" spc="-10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800" b="1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TE:  </a:t>
                      </a:r>
                      <a:r>
                        <a:rPr sz="800" b="1" spc="-5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Based on 2025</a:t>
                      </a:r>
                      <a:r>
                        <a:rPr sz="800" b="1" spc="-5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sz="800" b="1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2026 Ca</a:t>
                      </a:r>
                      <a:r>
                        <a:rPr sz="800" b="1" spc="-5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800" b="1" spc="-5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800" b="1" dirty="0">
                          <a:solidFill>
                            <a:srgbClr val="00AF50"/>
                          </a:solidFill>
                          <a:latin typeface="Arial"/>
                          <a:cs typeface="Arial"/>
                        </a:rPr>
                        <a:t>og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: 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Ke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dal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sc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  </a:t>
                      </a:r>
                      <a:r>
                        <a:rPr sz="800" dirty="0">
                          <a:latin typeface="Arial"/>
                          <a:cs typeface="Arial"/>
                          <a:hlinkClick r:id="rId3"/>
                        </a:rPr>
                        <a:t>Acade</a:t>
                      </a:r>
                      <a:r>
                        <a:rPr sz="800" spc="-5" dirty="0">
                          <a:latin typeface="Arial"/>
                          <a:cs typeface="Arial"/>
                          <a:hlinkClick r:id="rId3"/>
                        </a:rPr>
                        <a:t>m</a:t>
                      </a:r>
                      <a:r>
                        <a:rPr sz="800" spc="-10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  <a:hlinkClick r:id="rId3"/>
                        </a:rPr>
                        <a:t>c Ad</a:t>
                      </a:r>
                      <a:r>
                        <a:rPr sz="800" spc="10" dirty="0">
                          <a:latin typeface="Arial"/>
                          <a:cs typeface="Arial"/>
                          <a:hlinkClick r:id="rId3"/>
                        </a:rPr>
                        <a:t>v</a:t>
                      </a:r>
                      <a:r>
                        <a:rPr sz="800" spc="-10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  <a:hlinkClick r:id="rId3"/>
                        </a:rPr>
                        <a:t>s</a:t>
                      </a:r>
                      <a:r>
                        <a:rPr sz="800" spc="-10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800" spc="-15" dirty="0">
                          <a:latin typeface="Arial"/>
                          <a:cs typeface="Arial"/>
                          <a:hlinkClick r:id="rId3"/>
                        </a:rPr>
                        <a:t>ng</a:t>
                      </a:r>
                      <a:r>
                        <a:rPr sz="800" spc="-5" dirty="0">
                          <a:latin typeface="Arial"/>
                          <a:cs typeface="Arial"/>
                          <a:hlinkClick r:id="rId3"/>
                        </a:rPr>
                        <a:t>:</a:t>
                      </a:r>
                      <a:r>
                        <a:rPr sz="800" u="sng" spc="-10" dirty="0">
                          <a:latin typeface="Arial"/>
                          <a:cs typeface="Arial"/>
                          <a:hlinkClick r:id="rId3"/>
                        </a:rPr>
                        <a:t> www.</a:t>
                      </a:r>
                      <a:r>
                        <a:rPr sz="800" u="sng" spc="-15" dirty="0">
                          <a:latin typeface="Arial"/>
                          <a:cs typeface="Arial"/>
                          <a:hlinkClick r:id="rId3"/>
                        </a:rPr>
                        <a:t>u</a:t>
                      </a:r>
                      <a:r>
                        <a:rPr sz="800" u="sng" spc="-1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800" u="sng" dirty="0">
                          <a:latin typeface="Arial"/>
                          <a:cs typeface="Arial"/>
                          <a:hlinkClick r:id="rId3"/>
                        </a:rPr>
                        <a:t>e</a:t>
                      </a:r>
                      <a:r>
                        <a:rPr sz="800" u="sng" spc="-10" dirty="0">
                          <a:latin typeface="Arial"/>
                          <a:cs typeface="Arial"/>
                          <a:hlinkClick r:id="rId3"/>
                        </a:rPr>
                        <a:t>p.</a:t>
                      </a:r>
                      <a:r>
                        <a:rPr sz="800" u="sng" dirty="0">
                          <a:latin typeface="Arial"/>
                          <a:cs typeface="Arial"/>
                          <a:hlinkClick r:id="rId3"/>
                        </a:rPr>
                        <a:t>ed</a:t>
                      </a:r>
                      <a:r>
                        <a:rPr sz="800" u="sng" spc="-15" dirty="0">
                          <a:latin typeface="Arial"/>
                          <a:cs typeface="Arial"/>
                          <a:hlinkClick r:id="rId3"/>
                        </a:rPr>
                        <a:t>u</a:t>
                      </a:r>
                      <a:r>
                        <a:rPr sz="800" u="sng" spc="-10" dirty="0">
                          <a:latin typeface="Arial"/>
                          <a:cs typeface="Arial"/>
                          <a:hlinkClick r:id="rId3"/>
                        </a:rPr>
                        <a:t>/</a:t>
                      </a:r>
                      <a:r>
                        <a:rPr sz="800" u="sng" dirty="0">
                          <a:latin typeface="Arial"/>
                          <a:cs typeface="Arial"/>
                          <a:hlinkClick r:id="rId3"/>
                        </a:rPr>
                        <a:t>sc</a:t>
                      </a:r>
                      <a:r>
                        <a:rPr sz="800" u="sng" spc="-10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800" u="sng" dirty="0">
                          <a:latin typeface="Arial"/>
                          <a:cs typeface="Arial"/>
                          <a:hlinkClick r:id="rId3"/>
                        </a:rPr>
                        <a:t>e</a:t>
                      </a:r>
                      <a:r>
                        <a:rPr sz="800" u="sng" spc="-10" dirty="0">
                          <a:latin typeface="Arial"/>
                          <a:cs typeface="Arial"/>
                          <a:hlinkClick r:id="rId3"/>
                        </a:rPr>
                        <a:t>n</a:t>
                      </a:r>
                      <a:r>
                        <a:rPr sz="800" u="sng" dirty="0">
                          <a:latin typeface="Arial"/>
                          <a:cs typeface="Arial"/>
                          <a:hlinkClick r:id="rId3"/>
                        </a:rPr>
                        <a:t>ce</a:t>
                      </a:r>
                      <a:r>
                        <a:rPr sz="800" u="sng" spc="-5" dirty="0">
                          <a:latin typeface="Arial"/>
                          <a:cs typeface="Arial"/>
                          <a:hlinkClick r:id="rId3"/>
                        </a:rPr>
                        <a:t>/</a:t>
                      </a:r>
                      <a:r>
                        <a:rPr sz="800" u="sng" dirty="0">
                          <a:latin typeface="Arial"/>
                          <a:cs typeface="Arial"/>
                          <a:hlinkClick r:id="rId3"/>
                        </a:rPr>
                        <a:t>co</a:t>
                      </a:r>
                      <a:r>
                        <a:rPr sz="800" u="sng" spc="-5" dirty="0">
                          <a:latin typeface="Arial"/>
                          <a:cs typeface="Arial"/>
                          <a:hlinkClick r:id="rId3"/>
                        </a:rPr>
                        <a:t>r</a:t>
                      </a:r>
                      <a:r>
                        <a:rPr sz="800" u="sng" dirty="0">
                          <a:latin typeface="Arial"/>
                          <a:cs typeface="Arial"/>
                          <a:hlinkClick r:id="rId3"/>
                        </a:rPr>
                        <a:t>e</a:t>
                      </a:r>
                      <a:r>
                        <a:rPr sz="800" u="sng" dirty="0">
                          <a:latin typeface="Arial"/>
                          <a:cs typeface="Arial"/>
                        </a:rPr>
                        <a:t> 	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8255">
                        <a:lnSpc>
                          <a:spcPct val="146700"/>
                        </a:lnSpc>
                        <a:spcBef>
                          <a:spcPts val="45"/>
                        </a:spcBef>
                      </a:pPr>
                      <a:r>
                        <a:rPr sz="8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 of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Sc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ce D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Ad</a:t>
                      </a:r>
                      <a:r>
                        <a:rPr sz="800" spc="1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: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ti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 P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Hea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lt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ess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Ad</a:t>
                      </a:r>
                      <a:r>
                        <a:rPr sz="800" spc="1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: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T w="19558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z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8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8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Bac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h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indent="80645">
                        <a:lnSpc>
                          <a:spcPct val="125699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f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b="1" u="sng" spc="5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sz="9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i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65150"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Da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te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R="1514475" indent="2540">
                        <a:lnSpc>
                          <a:spcPts val="1060"/>
                        </a:lnSpc>
                        <a:spcBef>
                          <a:spcPts val="60"/>
                        </a:spcBef>
                      </a:pPr>
                      <a:r>
                        <a:rPr sz="900" b="1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e S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De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Pl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9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9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900" b="1" u="sng" spc="-1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ob</a:t>
                      </a:r>
                      <a:r>
                        <a:rPr sz="9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900" b="1" u="sng" spc="-1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9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900" b="1" u="sng" spc="-10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og</a:t>
                      </a:r>
                      <a:r>
                        <a:rPr sz="9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y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824230" indent="775335">
                        <a:lnSpc>
                          <a:spcPts val="1060"/>
                        </a:lnSpc>
                      </a:pP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ad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 or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er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r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q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u C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ad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 or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er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r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q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ed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pp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er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on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algn="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Re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q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ed -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.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R="4445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3970" indent="10795">
                        <a:lnSpc>
                          <a:spcPct val="146700"/>
                        </a:lnSpc>
                      </a:pP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ed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ALL Lo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er co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ses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at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se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v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PA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j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or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marL="10160" indent="-23495">
                        <a:lnSpc>
                          <a:spcPct val="1467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P)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se o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ff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ed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FA)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se o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ff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er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8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384" indent="162560">
                        <a:lnSpc>
                          <a:spcPct val="100000"/>
                        </a:lnSpc>
                      </a:pPr>
                      <a:r>
                        <a:rPr sz="800" b="1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t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2384" algn="just">
                        <a:lnSpc>
                          <a:spcPct val="100000"/>
                        </a:lnSpc>
                      </a:pP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on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eq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 indent="13335" algn="just">
                        <a:lnSpc>
                          <a:spcPct val="146700"/>
                        </a:lnSpc>
                      </a:pP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;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.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0 o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h ed 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8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indent="-19050">
                        <a:lnSpc>
                          <a:spcPct val="100000"/>
                        </a:lnSpc>
                      </a:pP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s</a:t>
                      </a:r>
                      <a:endParaRPr sz="8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indent="16510" algn="r">
                        <a:lnSpc>
                          <a:spcPct val="146700"/>
                        </a:lnSpc>
                        <a:spcBef>
                          <a:spcPts val="409"/>
                        </a:spcBef>
                      </a:pP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co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ses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it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es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G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PA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 S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g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 Fa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9862">
                      <a:solidFill>
                        <a:srgbClr val="000000"/>
                      </a:solidFill>
                      <a:prstDash val="solid"/>
                    </a:lnR>
                    <a:lnT w="19558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687"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612140">
                        <a:lnSpc>
                          <a:spcPct val="100000"/>
                        </a:lnSpc>
                      </a:pPr>
                      <a:r>
                        <a:rPr sz="800" b="1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tem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s    Sub</a:t>
                      </a:r>
                      <a:r>
                        <a:rPr sz="800" b="1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SEM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GR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810">
                        <a:lnSpc>
                          <a:spcPct val="100000"/>
                        </a:lnSpc>
                      </a:pPr>
                      <a:r>
                        <a:rPr sz="900" b="1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EE</a:t>
                      </a:r>
                      <a:r>
                        <a:rPr sz="900" b="1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638810">
                        <a:lnSpc>
                          <a:spcPct val="100000"/>
                        </a:lnSpc>
                      </a:pPr>
                      <a:r>
                        <a:rPr sz="800" b="1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tem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s    Sub</a:t>
                      </a:r>
                      <a:r>
                        <a:rPr sz="800" b="1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SEM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GR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3810">
                        <a:lnSpc>
                          <a:spcPct val="100000"/>
                        </a:lnSpc>
                      </a:pPr>
                      <a:r>
                        <a:rPr sz="900" b="1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EE</a:t>
                      </a:r>
                      <a:r>
                        <a:rPr sz="900" b="1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Des</a:t>
                      </a:r>
                      <a:r>
                        <a:rPr sz="800" b="1" u="sng" spc="-10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i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gna</a:t>
                      </a:r>
                      <a:r>
                        <a:rPr sz="8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t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ed</a:t>
                      </a:r>
                      <a:r>
                        <a:rPr sz="8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 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Co</a:t>
                      </a:r>
                      <a:r>
                        <a:rPr sz="8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r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M</a:t>
                      </a:r>
                      <a:r>
                        <a:rPr sz="800" b="1" u="sng" spc="-10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i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crob</a:t>
                      </a:r>
                      <a:r>
                        <a:rPr sz="800" b="1" u="sng" spc="-10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i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o</a:t>
                      </a:r>
                      <a:r>
                        <a:rPr sz="800" b="1" u="sng" spc="-10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l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ogy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0687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</a:pPr>
                      <a:r>
                        <a:rPr sz="800" b="1" spc="-35" dirty="0">
                          <a:latin typeface="Arial"/>
                          <a:cs typeface="Arial"/>
                        </a:rPr>
                        <a:t>A1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hema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cs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</a:pPr>
                      <a:r>
                        <a:rPr sz="800" b="1" spc="5" dirty="0">
                          <a:latin typeface="Arial"/>
                          <a:cs typeface="Arial"/>
                        </a:rPr>
                        <a:t>C1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Requ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ed B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l/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cr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o Cou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ses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q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it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</a:pPr>
                      <a:r>
                        <a:rPr sz="900" b="1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?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-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 1305 -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0687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1411 -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 I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 1107 -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pi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cs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dy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 I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0687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 1306 -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0687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</a:pPr>
                      <a:r>
                        <a:rPr sz="800" b="1" spc="-35" dirty="0">
                          <a:latin typeface="Arial"/>
                          <a:cs typeface="Arial"/>
                        </a:rPr>
                        <a:t>A2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 and Phys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cal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Sc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ences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 1108 -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Lab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1173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PHYS 1403 -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hy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cs I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3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 3314 -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M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ul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ar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0687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PHYS 1404 -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hy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cs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1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 3115 -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M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ul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ar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Lab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0687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CR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2340 -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M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bi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0687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tabLst>
                          <a:tab pos="1081405" algn="l"/>
                        </a:tabLst>
                      </a:pP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Un</a:t>
                      </a:r>
                      <a:r>
                        <a:rPr sz="800" b="1" u="sng" spc="-10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i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ve</a:t>
                      </a:r>
                      <a:r>
                        <a:rPr sz="8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r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s</a:t>
                      </a:r>
                      <a:r>
                        <a:rPr sz="8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it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y</a:t>
                      </a:r>
                      <a:r>
                        <a:rPr sz="8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 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Co</a:t>
                      </a:r>
                      <a:r>
                        <a:rPr sz="8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r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e</a:t>
                      </a:r>
                      <a:r>
                        <a:rPr sz="8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 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Cu</a:t>
                      </a:r>
                      <a:r>
                        <a:rPr sz="8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rr</a:t>
                      </a:r>
                      <a:r>
                        <a:rPr sz="800" b="1" u="sng" spc="-10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i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cu</a:t>
                      </a:r>
                      <a:r>
                        <a:rPr sz="800" b="1" u="sng" spc="-10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l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5"/>
                        </a:rPr>
                        <a:t>um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 	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CR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2141 -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M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bi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Lab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800" b="1" spc="5" dirty="0">
                          <a:latin typeface="Arial"/>
                          <a:cs typeface="Arial"/>
                        </a:rPr>
                        <a:t>B1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mm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on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3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CR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3343 -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Pa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bi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SP)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spc="3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 1301 -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 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 Co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iti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1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CR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3144 -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Pa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bi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Lab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SP)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spc="3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 1302 -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 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 Co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iti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3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CR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3345 -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M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bi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hy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FA)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1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CR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3146 -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M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bi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hy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Lab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FA)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800" b="1" spc="5" dirty="0">
                          <a:latin typeface="Arial"/>
                          <a:cs typeface="Arial"/>
                        </a:rPr>
                        <a:t>B2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b="1" spc="-3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can H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y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CR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3449 -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ul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ar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cs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SP)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1301 -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S.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 1865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3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CR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4353 -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mm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FA)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1302 -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S.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ce 1865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1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CR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4154 -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mm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Lab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FA)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0687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1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 3192 -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ess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800" spc="1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Sem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800" b="1" spc="5" dirty="0">
                          <a:latin typeface="Arial"/>
                          <a:cs typeface="Arial"/>
                        </a:rPr>
                        <a:t>B3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Language,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il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osophy,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8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ect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</a:pPr>
                      <a:r>
                        <a:rPr sz="800" b="1" spc="5" dirty="0">
                          <a:latin typeface="Arial"/>
                          <a:cs typeface="Arial"/>
                        </a:rPr>
                        <a:t>C2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Requ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ed Chem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tr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y Cou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ses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1305 -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 +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800" b="1" spc="5" dirty="0">
                          <a:latin typeface="Arial"/>
                          <a:cs typeface="Arial"/>
                        </a:rPr>
                        <a:t>B4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hema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cs -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See Des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gna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ed Co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1105 -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Lab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1010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1306 -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 +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800" b="1" spc="5" dirty="0">
                          <a:latin typeface="Arial"/>
                          <a:cs typeface="Arial"/>
                        </a:rPr>
                        <a:t>B5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 &amp;</a:t>
                      </a:r>
                      <a:r>
                        <a:rPr sz="8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Phys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cal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Sc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ences -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See Des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gna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ed Co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1106 -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Lab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0687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2324 -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 C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800" b="1" spc="5" dirty="0">
                          <a:latin typeface="Arial"/>
                          <a:cs typeface="Arial"/>
                        </a:rPr>
                        <a:t>B6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b="1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ove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cal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Sc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ence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2124 -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 C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Lab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LS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2310 -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 Po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liti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2325 -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 C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LS</a:t>
                      </a:r>
                      <a:r>
                        <a:rPr sz="8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2311 -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 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1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&amp; Po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liti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2125 -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 C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Lab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3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CHEM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3330 -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oc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: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 &amp; F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ti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800" b="1" spc="5" dirty="0">
                          <a:latin typeface="Arial"/>
                          <a:cs typeface="Arial"/>
                        </a:rPr>
                        <a:t>B7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Soc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and Behav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Sc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ences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ect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</a:pPr>
                      <a:r>
                        <a:rPr sz="800" b="1" spc="5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C3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M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a</a:t>
                      </a:r>
                      <a:r>
                        <a:rPr sz="8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t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h</a:t>
                      </a:r>
                      <a:r>
                        <a:rPr sz="8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 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Sequence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b="1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h 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on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800" b="1" spc="5" dirty="0">
                          <a:latin typeface="Arial"/>
                          <a:cs typeface="Arial"/>
                        </a:rPr>
                        <a:t>B8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ve </a:t>
                      </a:r>
                      <a:r>
                        <a:rPr sz="800" b="1" spc="-3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rt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ect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ect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9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</a:pPr>
                      <a:r>
                        <a:rPr sz="800" b="1" spc="5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C4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tabLst>
                          <a:tab pos="628650" algn="l"/>
                        </a:tabLst>
                      </a:pPr>
                      <a:r>
                        <a:rPr sz="8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M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a</a:t>
                      </a:r>
                      <a:r>
                        <a:rPr sz="800" b="1" u="sng" spc="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j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or</a:t>
                      </a:r>
                      <a:r>
                        <a:rPr sz="800" b="1" u="sng" spc="-10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 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E</a:t>
                      </a:r>
                      <a:r>
                        <a:rPr sz="800" b="1" u="sng" spc="-10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l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ec</a:t>
                      </a:r>
                      <a:r>
                        <a:rPr sz="8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t</a:t>
                      </a:r>
                      <a:r>
                        <a:rPr sz="800" b="1" u="sng" spc="-10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i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ves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 	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800" b="1" spc="5" dirty="0">
                          <a:latin typeface="Arial"/>
                          <a:cs typeface="Arial"/>
                        </a:rPr>
                        <a:t>B9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ponent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spc="-3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ea 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on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ect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ect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ect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ect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ect</a:t>
                      </a:r>
                      <a:r>
                        <a:rPr sz="8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800" dirty="0">
                          <a:latin typeface="Arial"/>
                          <a:cs typeface="Arial"/>
                        </a:rPr>
                        <a:t>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71172"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836294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 Cu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um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Sub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al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</a:pPr>
                      <a:r>
                        <a:rPr sz="900" b="1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45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</a:pPr>
                      <a:r>
                        <a:rPr sz="800" b="1" spc="5" dirty="0">
                          <a:solidFill>
                            <a:srgbClr val="0000FF"/>
                          </a:solidFill>
                          <a:latin typeface="Arial"/>
                          <a:cs typeface="Arial"/>
                        </a:rPr>
                        <a:t>C5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b="1" u="sng" spc="-3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A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dd</a:t>
                      </a:r>
                      <a:r>
                        <a:rPr sz="800" b="1" u="sng" spc="-10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i</a:t>
                      </a:r>
                      <a:r>
                        <a:rPr sz="8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t</a:t>
                      </a:r>
                      <a:r>
                        <a:rPr sz="800" b="1" u="sng" spc="-10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i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onal</a:t>
                      </a:r>
                      <a:r>
                        <a:rPr sz="800" b="1" u="sng" spc="-10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 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Cou</a:t>
                      </a:r>
                      <a:r>
                        <a:rPr sz="8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r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se</a:t>
                      </a:r>
                      <a:r>
                        <a:rPr sz="800" b="1" u="sng" spc="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w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o</a:t>
                      </a:r>
                      <a:r>
                        <a:rPr sz="800" b="1" u="sng" spc="-5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r</a:t>
                      </a:r>
                      <a:r>
                        <a:rPr sz="800" b="1" u="sng" dirty="0">
                          <a:solidFill>
                            <a:srgbClr val="0000FF"/>
                          </a:solidFill>
                          <a:latin typeface="Arial"/>
                          <a:cs typeface="Arial"/>
                          <a:hlinkClick r:id="rId4"/>
                        </a:rPr>
                        <a:t>k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Upp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on E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ves 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800" b="1" spc="-3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ny Sub</a:t>
                      </a:r>
                      <a:r>
                        <a:rPr sz="800" b="1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Non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ra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ves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6"/>
                  </a:ext>
                </a:extLst>
              </a:tr>
              <a:tr h="170687"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ves </a:t>
                      </a:r>
                      <a:r>
                        <a:rPr sz="800" b="1" spc="-3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ny Level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 (</a:t>
                      </a:r>
                      <a:r>
                        <a:rPr sz="800" b="1" spc="-3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ny Sub</a:t>
                      </a:r>
                      <a:r>
                        <a:rPr sz="800" b="1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)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7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8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9"/>
                  </a:ext>
                </a:extLst>
              </a:tr>
              <a:tr h="170687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</a:pPr>
                      <a:r>
                        <a:rPr sz="800" dirty="0">
                          <a:latin typeface="Arial"/>
                          <a:cs typeface="Arial"/>
                        </a:rPr>
                        <a:t>37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4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0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4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1"/>
                  </a:ext>
                </a:extLst>
              </a:tr>
              <a:tr h="170623"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739775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Deg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ee Requ</a:t>
                      </a:r>
                      <a:r>
                        <a:rPr sz="8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ement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Sub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al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</a:pPr>
                      <a:r>
                        <a:rPr sz="900" b="1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75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2"/>
                  </a:ext>
                </a:extLst>
              </a:tr>
              <a:tr h="135775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0413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"/>
                  </a:ext>
                </a:extLst>
              </a:tr>
              <a:tr h="164061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557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Non-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T w="10413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ra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Hou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0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B w="1955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R="6350" algn="r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Hou</a:t>
                      </a:r>
                      <a:r>
                        <a:rPr sz="8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800" b="1" dirty="0">
                          <a:latin typeface="Arial"/>
                          <a:cs typeface="Arial"/>
                        </a:rPr>
                        <a:t>s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4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4">
                      <a:solidFill>
                        <a:srgbClr val="000000"/>
                      </a:solidFill>
                      <a:prstDash val="solid"/>
                    </a:lnL>
                    <a:lnR w="10413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</a:pPr>
                      <a:r>
                        <a:rPr sz="900" b="1" spc="-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0413">
                      <a:solidFill>
                        <a:srgbClr val="000000"/>
                      </a:solidFill>
                      <a:prstDash val="solid"/>
                    </a:lnL>
                    <a:lnR w="19862">
                      <a:solidFill>
                        <a:srgbClr val="000000"/>
                      </a:solidFill>
                      <a:prstDash val="solid"/>
                    </a:lnR>
                    <a:lnT w="10413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4"/>
                  </a:ext>
                </a:extLst>
              </a:tr>
              <a:tr h="135775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5"/>
                  </a:ext>
                </a:extLst>
              </a:tr>
              <a:tr h="158242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6"/>
                  </a:ext>
                </a:extLst>
              </a:tr>
              <a:tr h="226291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7"/>
                  </a:ext>
                </a:extLst>
              </a:tr>
              <a:tr h="170688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90"/>
                        </a:lnSpc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120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9557">
                      <a:solidFill>
                        <a:srgbClr val="000000"/>
                      </a:solidFill>
                      <a:prstDash val="solid"/>
                    </a:lnT>
                    <a:lnB w="19557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5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7BBE-FFCB-037D-867C-BB173D3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D90EE6-638E-DF69-EEC1-23079BAD67E6}"/>
              </a:ext>
            </a:extLst>
          </p:cNvPr>
          <p:cNvSpPr txBox="1"/>
          <p:nvPr/>
        </p:nvSpPr>
        <p:spPr>
          <a:xfrm>
            <a:off x="6162432" y="2696251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084D66-985B-D3E9-7188-1F7652A9D02B}"/>
              </a:ext>
            </a:extLst>
          </p:cNvPr>
          <p:cNvSpPr txBox="1"/>
          <p:nvPr/>
        </p:nvSpPr>
        <p:spPr>
          <a:xfrm>
            <a:off x="12487795" y="2686146"/>
            <a:ext cx="81256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494F53F-42A3-8896-7E2B-B97B8EA52759}"/>
              </a:ext>
            </a:extLst>
          </p:cNvPr>
          <p:cNvSpPr txBox="1"/>
          <p:nvPr/>
        </p:nvSpPr>
        <p:spPr>
          <a:xfrm>
            <a:off x="896942" y="2863208"/>
            <a:ext cx="463954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881091" algn="l"/>
              </a:tabLst>
            </a:pPr>
            <a:r>
              <a:rPr sz="1064" spc="82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ritin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about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erature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1313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B97D86-8B0C-042E-9B16-466CB0DCAB65}"/>
              </a:ext>
            </a:extLst>
          </p:cNvPr>
          <p:cNvSpPr txBox="1"/>
          <p:nvPr/>
        </p:nvSpPr>
        <p:spPr>
          <a:xfrm>
            <a:off x="6162432" y="2873312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A6CD8F3-3D95-C5F0-E10C-01AB85164874}"/>
              </a:ext>
            </a:extLst>
          </p:cNvPr>
          <p:cNvSpPr txBox="1"/>
          <p:nvPr/>
        </p:nvSpPr>
        <p:spPr>
          <a:xfrm>
            <a:off x="7870698" y="2863207"/>
            <a:ext cx="2076104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5B7B102-7CBE-1AF3-8FAC-A5EC88077FDB}"/>
              </a:ext>
            </a:extLst>
          </p:cNvPr>
          <p:cNvSpPr txBox="1"/>
          <p:nvPr/>
        </p:nvSpPr>
        <p:spPr>
          <a:xfrm>
            <a:off x="11297621" y="2863207"/>
            <a:ext cx="77516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796F040-6B30-F58D-118E-41A87AD1CBBA}"/>
              </a:ext>
            </a:extLst>
          </p:cNvPr>
          <p:cNvSpPr txBox="1"/>
          <p:nvPr/>
        </p:nvSpPr>
        <p:spPr>
          <a:xfrm>
            <a:off x="12497771" y="2873312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A795370-48DB-A5E7-22CF-B6D5A845110E}"/>
              </a:ext>
            </a:extLst>
          </p:cNvPr>
          <p:cNvSpPr txBox="1"/>
          <p:nvPr/>
        </p:nvSpPr>
        <p:spPr>
          <a:xfrm>
            <a:off x="7870698" y="3040269"/>
            <a:ext cx="4175067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76875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Asia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SIA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0AABCB-4258-167C-278A-7CB5A40F397D}"/>
              </a:ext>
            </a:extLst>
          </p:cNvPr>
          <p:cNvSpPr txBox="1"/>
          <p:nvPr/>
        </p:nvSpPr>
        <p:spPr>
          <a:xfrm>
            <a:off x="12497771" y="3045386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EEB11A3-39FD-C05D-A445-1AF9AF8F9230}"/>
              </a:ext>
            </a:extLst>
          </p:cNvPr>
          <p:cNvSpPr txBox="1"/>
          <p:nvPr/>
        </p:nvSpPr>
        <p:spPr>
          <a:xfrm>
            <a:off x="727364" y="3212342"/>
            <a:ext cx="3194164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2 </a:t>
            </a:r>
            <a:r>
              <a:rPr sz="1064" b="1" spc="13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ca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1064" b="1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(6 credits)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ust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tak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both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813BC86-FCEC-F80C-42A4-44E1B7D2FF89}"/>
              </a:ext>
            </a:extLst>
          </p:cNvPr>
          <p:cNvSpPr txBox="1"/>
          <p:nvPr/>
        </p:nvSpPr>
        <p:spPr>
          <a:xfrm>
            <a:off x="7870699" y="3212342"/>
            <a:ext cx="250940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Engineers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Scientists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5301600-CB89-F072-CA4D-EB9AFB79223A}"/>
              </a:ext>
            </a:extLst>
          </p:cNvPr>
          <p:cNvSpPr txBox="1"/>
          <p:nvPr/>
        </p:nvSpPr>
        <p:spPr>
          <a:xfrm>
            <a:off x="11394877" y="3212342"/>
            <a:ext cx="58396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2326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AF742EC-17E0-04B6-4D1A-B14D89729C21}"/>
              </a:ext>
            </a:extLst>
          </p:cNvPr>
          <p:cNvSpPr txBox="1"/>
          <p:nvPr/>
        </p:nvSpPr>
        <p:spPr>
          <a:xfrm>
            <a:off x="12497771" y="3222447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87B5EE3-F3B5-5C21-5DEF-66FF4FB5E3BA}"/>
              </a:ext>
            </a:extLst>
          </p:cNvPr>
          <p:cNvSpPr txBox="1"/>
          <p:nvPr/>
        </p:nvSpPr>
        <p:spPr>
          <a:xfrm>
            <a:off x="896943" y="3389403"/>
            <a:ext cx="168436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to 1865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BAB0E1C-592A-F9B8-5503-78CFE33FD9EE}"/>
              </a:ext>
            </a:extLst>
          </p:cNvPr>
          <p:cNvSpPr txBox="1"/>
          <p:nvPr/>
        </p:nvSpPr>
        <p:spPr>
          <a:xfrm>
            <a:off x="4790209" y="3389403"/>
            <a:ext cx="71073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981173C-F8C9-99D2-EDC6-BED467BFC8FA}"/>
              </a:ext>
            </a:extLst>
          </p:cNvPr>
          <p:cNvSpPr txBox="1"/>
          <p:nvPr/>
        </p:nvSpPr>
        <p:spPr>
          <a:xfrm>
            <a:off x="6204828" y="3389403"/>
            <a:ext cx="71073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AA79887-A823-EA60-A82E-CBBC218ED116}"/>
              </a:ext>
            </a:extLst>
          </p:cNvPr>
          <p:cNvSpPr txBox="1"/>
          <p:nvPr/>
        </p:nvSpPr>
        <p:spPr>
          <a:xfrm>
            <a:off x="7870699" y="3389404"/>
            <a:ext cx="4180263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69602" algn="l"/>
              </a:tabLst>
            </a:pP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 to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hican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IC 2311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01E5B08-29FB-EE11-4C5C-851DB84D303F}"/>
              </a:ext>
            </a:extLst>
          </p:cNvPr>
          <p:cNvSpPr txBox="1"/>
          <p:nvPr/>
        </p:nvSpPr>
        <p:spPr>
          <a:xfrm>
            <a:off x="12497771" y="3399508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8CA2ACD-530F-96F6-EEFB-9D9278D9F735}"/>
              </a:ext>
            </a:extLst>
          </p:cNvPr>
          <p:cNvSpPr txBox="1"/>
          <p:nvPr/>
        </p:nvSpPr>
        <p:spPr>
          <a:xfrm>
            <a:off x="896942" y="3566465"/>
            <a:ext cx="460421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913303" algn="l"/>
              </a:tabLst>
            </a:pP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186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EF2DE39-7936-B330-4D6C-D264C3D16E21}"/>
              </a:ext>
            </a:extLst>
          </p:cNvPr>
          <p:cNvSpPr txBox="1"/>
          <p:nvPr/>
        </p:nvSpPr>
        <p:spPr>
          <a:xfrm>
            <a:off x="6204828" y="3566464"/>
            <a:ext cx="71073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A4EE684E-B3A9-5E23-5942-33AFC562B515}"/>
              </a:ext>
            </a:extLst>
          </p:cNvPr>
          <p:cNvSpPr txBox="1"/>
          <p:nvPr/>
        </p:nvSpPr>
        <p:spPr>
          <a:xfrm>
            <a:off x="7870698" y="3566464"/>
            <a:ext cx="186412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nterpersona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unication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22C0F42-F65C-4BD5-916E-5C9DBF4A37EB}"/>
              </a:ext>
            </a:extLst>
          </p:cNvPr>
          <p:cNvSpPr txBox="1"/>
          <p:nvPr/>
        </p:nvSpPr>
        <p:spPr>
          <a:xfrm>
            <a:off x="11267694" y="3566464"/>
            <a:ext cx="83542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2350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016DCE9-A0C8-1318-2FD1-CD8DC8E79D81}"/>
              </a:ext>
            </a:extLst>
          </p:cNvPr>
          <p:cNvSpPr txBox="1"/>
          <p:nvPr/>
        </p:nvSpPr>
        <p:spPr>
          <a:xfrm>
            <a:off x="12497771" y="3576569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1BBB3444-3ADC-A1E4-34D7-5687AA27C1C0}"/>
              </a:ext>
            </a:extLst>
          </p:cNvPr>
          <p:cNvSpPr txBox="1"/>
          <p:nvPr/>
        </p:nvSpPr>
        <p:spPr>
          <a:xfrm>
            <a:off x="7870699" y="3743526"/>
            <a:ext cx="4232217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17644" algn="l"/>
              </a:tabLst>
            </a:pP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ass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edi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2372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E439A551-59B4-1493-EEDB-4DD220D61A45}"/>
              </a:ext>
            </a:extLst>
          </p:cNvPr>
          <p:cNvSpPr txBox="1"/>
          <p:nvPr/>
        </p:nvSpPr>
        <p:spPr>
          <a:xfrm>
            <a:off x="12475324" y="3743525"/>
            <a:ext cx="83542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D9AD0A3-B8FB-35C0-FAA3-31CE66E919D2}"/>
              </a:ext>
            </a:extLst>
          </p:cNvPr>
          <p:cNvSpPr txBox="1"/>
          <p:nvPr/>
        </p:nvSpPr>
        <p:spPr>
          <a:xfrm>
            <a:off x="727365" y="3921211"/>
            <a:ext cx="4805795" cy="340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3 </a:t>
            </a:r>
            <a:r>
              <a:rPr sz="1064" b="1" spc="13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Language,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Phi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osoph</a:t>
            </a:r>
            <a:r>
              <a:rPr sz="1064" b="1" spc="-8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ture (3 cred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ts)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e 1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  <a:p>
            <a:pPr marL="190158" defTabSz="1496324">
              <a:spcBef>
                <a:spcPts val="115"/>
              </a:spcBef>
              <a:tabLst>
                <a:tab pos="4050466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083DB4E-9224-90CB-9C1B-D8A0D2A2A091}"/>
              </a:ext>
            </a:extLst>
          </p:cNvPr>
          <p:cNvSpPr txBox="1"/>
          <p:nvPr/>
        </p:nvSpPr>
        <p:spPr>
          <a:xfrm>
            <a:off x="7870699" y="3921210"/>
            <a:ext cx="189841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acroe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22A4D73-2F1D-B342-F1B2-9AE0AEC2026D}"/>
              </a:ext>
            </a:extLst>
          </p:cNvPr>
          <p:cNvSpPr txBox="1"/>
          <p:nvPr/>
        </p:nvSpPr>
        <p:spPr>
          <a:xfrm>
            <a:off x="11290139" y="3921210"/>
            <a:ext cx="79282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14B4AC7-1237-9FBE-02C7-F1F9E184B6A2}"/>
              </a:ext>
            </a:extLst>
          </p:cNvPr>
          <p:cNvSpPr txBox="1"/>
          <p:nvPr/>
        </p:nvSpPr>
        <p:spPr>
          <a:xfrm>
            <a:off x="12497771" y="3921210"/>
            <a:ext cx="79282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C735EC15-C367-9329-6D62-057C054B87D9}"/>
              </a:ext>
            </a:extLst>
          </p:cNvPr>
          <p:cNvSpPr txBox="1"/>
          <p:nvPr/>
        </p:nvSpPr>
        <p:spPr>
          <a:xfrm>
            <a:off x="6162432" y="4108376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89BC048-31C0-94DE-DDD3-B45D6A0A7BC3}"/>
              </a:ext>
            </a:extLst>
          </p:cNvPr>
          <p:cNvSpPr txBox="1"/>
          <p:nvPr/>
        </p:nvSpPr>
        <p:spPr>
          <a:xfrm>
            <a:off x="7870698" y="4098272"/>
            <a:ext cx="421247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39467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icroe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2304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655849D-89B5-9BA3-C701-B09AEB6A75FB}"/>
              </a:ext>
            </a:extLst>
          </p:cNvPr>
          <p:cNvSpPr txBox="1"/>
          <p:nvPr/>
        </p:nvSpPr>
        <p:spPr>
          <a:xfrm>
            <a:off x="12497771" y="4098271"/>
            <a:ext cx="79282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AC3424D-0713-17E7-82DF-DEBF4EC45A6D}"/>
              </a:ext>
            </a:extLst>
          </p:cNvPr>
          <p:cNvSpPr txBox="1"/>
          <p:nvPr/>
        </p:nvSpPr>
        <p:spPr>
          <a:xfrm>
            <a:off x="896942" y="4280321"/>
            <a:ext cx="4626033" cy="322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lnSpc>
                <a:spcPts val="1260"/>
              </a:lnSpc>
              <a:tabLst>
                <a:tab pos="3893560" algn="l"/>
              </a:tabLst>
            </a:pP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 to Afri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FS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  <a:p>
            <a:pPr marL="20782" defTabSz="1496324">
              <a:lnSpc>
                <a:spcPts val="1260"/>
              </a:lnSpc>
              <a:tabLst>
                <a:tab pos="3903951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Latina/o Pressenc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th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IC 2302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2EDF7CD4-257D-7C71-C5FA-FBC527F77831}"/>
              </a:ext>
            </a:extLst>
          </p:cNvPr>
          <p:cNvSpPr txBox="1"/>
          <p:nvPr/>
        </p:nvSpPr>
        <p:spPr>
          <a:xfrm>
            <a:off x="6162432" y="4290425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F2C2A00-034F-D43B-7036-790C132C3503}"/>
              </a:ext>
            </a:extLst>
          </p:cNvPr>
          <p:cNvSpPr txBox="1"/>
          <p:nvPr/>
        </p:nvSpPr>
        <p:spPr>
          <a:xfrm>
            <a:off x="7870699" y="4280320"/>
            <a:ext cx="4203123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46741" algn="l"/>
              </a:tabLst>
            </a:pP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Educationa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373FABEA-C629-F1F9-9BAD-0DBE65D426D3}"/>
              </a:ext>
            </a:extLst>
          </p:cNvPr>
          <p:cNvSpPr txBox="1"/>
          <p:nvPr/>
        </p:nvSpPr>
        <p:spPr>
          <a:xfrm>
            <a:off x="12497771" y="4290425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FC4C17ED-FAC3-FB8C-4541-F5D9B6FF974F}"/>
              </a:ext>
            </a:extLst>
          </p:cNvPr>
          <p:cNvSpPr txBox="1"/>
          <p:nvPr/>
        </p:nvSpPr>
        <p:spPr>
          <a:xfrm>
            <a:off x="6162432" y="4447535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785278DA-23DA-2677-6542-6644EDA0D81A}"/>
              </a:ext>
            </a:extLst>
          </p:cNvPr>
          <p:cNvSpPr txBox="1"/>
          <p:nvPr/>
        </p:nvSpPr>
        <p:spPr>
          <a:xfrm>
            <a:off x="7870699" y="4437430"/>
            <a:ext cx="198778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esearch 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assroo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629680FE-E415-40D8-174E-E8910B46F3E5}"/>
              </a:ext>
            </a:extLst>
          </p:cNvPr>
          <p:cNvSpPr txBox="1"/>
          <p:nvPr/>
        </p:nvSpPr>
        <p:spPr>
          <a:xfrm>
            <a:off x="11345001" y="4437430"/>
            <a:ext cx="68372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1342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E6054FC1-74B0-5F24-71E3-3207786E140C}"/>
              </a:ext>
            </a:extLst>
          </p:cNvPr>
          <p:cNvSpPr txBox="1"/>
          <p:nvPr/>
        </p:nvSpPr>
        <p:spPr>
          <a:xfrm>
            <a:off x="12497771" y="4447535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016A0B0-2B6B-2BF3-CFD9-38F113816A81}"/>
              </a:ext>
            </a:extLst>
          </p:cNvPr>
          <p:cNvSpPr txBox="1"/>
          <p:nvPr/>
        </p:nvSpPr>
        <p:spPr>
          <a:xfrm>
            <a:off x="896942" y="4619480"/>
            <a:ext cx="463954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881091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erature 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(to 1700's)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81CEB34F-8832-CD34-BB12-533BDD9D3738}"/>
              </a:ext>
            </a:extLst>
          </p:cNvPr>
          <p:cNvSpPr txBox="1"/>
          <p:nvPr/>
        </p:nvSpPr>
        <p:spPr>
          <a:xfrm>
            <a:off x="6169915" y="4619479"/>
            <a:ext cx="77827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500F37BB-BF6C-B7CE-35BA-FC5DC2D58AE9}"/>
              </a:ext>
            </a:extLst>
          </p:cNvPr>
          <p:cNvSpPr txBox="1"/>
          <p:nvPr/>
        </p:nvSpPr>
        <p:spPr>
          <a:xfrm>
            <a:off x="7870699" y="4619480"/>
            <a:ext cx="420520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46741" algn="l"/>
              </a:tabLst>
            </a:pP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Languag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252AA456-E81A-2843-68E6-42C48B31B050}"/>
              </a:ext>
            </a:extLst>
          </p:cNvPr>
          <p:cNvSpPr txBox="1"/>
          <p:nvPr/>
        </p:nvSpPr>
        <p:spPr>
          <a:xfrm>
            <a:off x="12497771" y="4629584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A9B60755-3C12-EB8E-67D7-95FA09662810}"/>
              </a:ext>
            </a:extLst>
          </p:cNvPr>
          <p:cNvSpPr txBox="1"/>
          <p:nvPr/>
        </p:nvSpPr>
        <p:spPr>
          <a:xfrm>
            <a:off x="896942" y="4796541"/>
            <a:ext cx="463954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881091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erature 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(1700's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odern)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2312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E17C6CF6-E0E5-B39A-D06B-1598A49F0511}"/>
              </a:ext>
            </a:extLst>
          </p:cNvPr>
          <p:cNvSpPr txBox="1"/>
          <p:nvPr/>
        </p:nvSpPr>
        <p:spPr>
          <a:xfrm>
            <a:off x="6169915" y="4796540"/>
            <a:ext cx="77827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2323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5D4CEB40-A126-6B5B-F3A1-88ECD9AD45E5}"/>
              </a:ext>
            </a:extLst>
          </p:cNvPr>
          <p:cNvSpPr txBox="1"/>
          <p:nvPr/>
        </p:nvSpPr>
        <p:spPr>
          <a:xfrm>
            <a:off x="7870699" y="4796540"/>
            <a:ext cx="124587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4F8BB09-D23E-8807-F09E-9D62CEDEC594}"/>
              </a:ext>
            </a:extLst>
          </p:cNvPr>
          <p:cNvSpPr txBox="1"/>
          <p:nvPr/>
        </p:nvSpPr>
        <p:spPr>
          <a:xfrm>
            <a:off x="11280162" y="4796540"/>
            <a:ext cx="81256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D056E0F-142C-5DDF-61AA-8ACA3B023641}"/>
              </a:ext>
            </a:extLst>
          </p:cNvPr>
          <p:cNvSpPr txBox="1"/>
          <p:nvPr/>
        </p:nvSpPr>
        <p:spPr>
          <a:xfrm>
            <a:off x="12487795" y="4796540"/>
            <a:ext cx="81256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C9D0B787-8184-81E2-16B7-AF1A2F8D1534}"/>
              </a:ext>
            </a:extLst>
          </p:cNvPr>
          <p:cNvSpPr txBox="1"/>
          <p:nvPr/>
        </p:nvSpPr>
        <p:spPr>
          <a:xfrm>
            <a:off x="896942" y="4973602"/>
            <a:ext cx="463954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881091" algn="l"/>
              </a:tabLst>
            </a:pP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Fictio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2313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2E13478-D626-74A8-90BF-46F3017197AB}"/>
              </a:ext>
            </a:extLst>
          </p:cNvPr>
          <p:cNvSpPr txBox="1"/>
          <p:nvPr/>
        </p:nvSpPr>
        <p:spPr>
          <a:xfrm>
            <a:off x="6169915" y="4973601"/>
            <a:ext cx="77827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2342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7A41E4C2-541A-BA0B-CE0E-35F9054F35F1}"/>
              </a:ext>
            </a:extLst>
          </p:cNvPr>
          <p:cNvSpPr txBox="1"/>
          <p:nvPr/>
        </p:nvSpPr>
        <p:spPr>
          <a:xfrm>
            <a:off x="7870698" y="4973601"/>
            <a:ext cx="1311333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Leadership 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Action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22D66C07-4C8D-F6FF-4283-81C5354DE431}"/>
              </a:ext>
            </a:extLst>
          </p:cNvPr>
          <p:cNvSpPr txBox="1"/>
          <p:nvPr/>
        </p:nvSpPr>
        <p:spPr>
          <a:xfrm>
            <a:off x="11302607" y="4973601"/>
            <a:ext cx="76581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LE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E0F07B7-4F6A-5781-26AA-8933C853D3E0}"/>
              </a:ext>
            </a:extLst>
          </p:cNvPr>
          <p:cNvSpPr txBox="1"/>
          <p:nvPr/>
        </p:nvSpPr>
        <p:spPr>
          <a:xfrm>
            <a:off x="12497771" y="4983706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9EF5195D-44FC-B32E-4EE1-F78F54EE9336}"/>
              </a:ext>
            </a:extLst>
          </p:cNvPr>
          <p:cNvSpPr txBox="1"/>
          <p:nvPr/>
        </p:nvSpPr>
        <p:spPr>
          <a:xfrm>
            <a:off x="896942" y="5150663"/>
            <a:ext cx="463954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881091" algn="l"/>
              </a:tabLst>
            </a:pP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ra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2DC0601-FC99-49F7-3EEE-DAB115D5D880}"/>
              </a:ext>
            </a:extLst>
          </p:cNvPr>
          <p:cNvSpPr txBox="1"/>
          <p:nvPr/>
        </p:nvSpPr>
        <p:spPr>
          <a:xfrm>
            <a:off x="6169915" y="5150662"/>
            <a:ext cx="77827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2343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EEF066D9-E6CD-F123-ED7C-9C6FFF4E5496}"/>
              </a:ext>
            </a:extLst>
          </p:cNvPr>
          <p:cNvSpPr txBox="1"/>
          <p:nvPr/>
        </p:nvSpPr>
        <p:spPr>
          <a:xfrm>
            <a:off x="7870698" y="5150662"/>
            <a:ext cx="2076104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8CA73AC-F54E-9481-5EEE-48F02C2CAEED}"/>
              </a:ext>
            </a:extLst>
          </p:cNvPr>
          <p:cNvSpPr txBox="1"/>
          <p:nvPr/>
        </p:nvSpPr>
        <p:spPr>
          <a:xfrm>
            <a:off x="11322558" y="5150662"/>
            <a:ext cx="72528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2320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24DD9576-448D-BE0C-8566-24E576104149}"/>
              </a:ext>
            </a:extLst>
          </p:cNvPr>
          <p:cNvSpPr txBox="1"/>
          <p:nvPr/>
        </p:nvSpPr>
        <p:spPr>
          <a:xfrm>
            <a:off x="12497771" y="5160767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D546008B-8D19-1367-19D1-EBEE9D440DFD}"/>
              </a:ext>
            </a:extLst>
          </p:cNvPr>
          <p:cNvSpPr txBox="1"/>
          <p:nvPr/>
        </p:nvSpPr>
        <p:spPr>
          <a:xfrm>
            <a:off x="896942" y="5322736"/>
            <a:ext cx="463954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881091" algn="l"/>
              </a:tabLst>
            </a:pP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Poetry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2318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2EE6DCA-5D0E-90B5-535B-22F9CD777CC1}"/>
              </a:ext>
            </a:extLst>
          </p:cNvPr>
          <p:cNvSpPr txBox="1"/>
          <p:nvPr/>
        </p:nvSpPr>
        <p:spPr>
          <a:xfrm>
            <a:off x="6162432" y="5332841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48B33EBF-152B-919B-97EF-40F759B9CE34}"/>
              </a:ext>
            </a:extLst>
          </p:cNvPr>
          <p:cNvSpPr txBox="1"/>
          <p:nvPr/>
        </p:nvSpPr>
        <p:spPr>
          <a:xfrm>
            <a:off x="7870699" y="5322736"/>
            <a:ext cx="252603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nsid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ut: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ect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opi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>
            <a:extLst>
              <a:ext uri="{FF2B5EF4-FFF2-40B4-BE49-F238E27FC236}">
                <a16:creationId xmlns:a16="http://schemas.microsoft.com/office/drawing/2014/main" id="{2AECFB82-8F5D-902B-AAF8-D54C705BEF6B}"/>
              </a:ext>
            </a:extLst>
          </p:cNvPr>
          <p:cNvSpPr txBox="1"/>
          <p:nvPr/>
        </p:nvSpPr>
        <p:spPr>
          <a:xfrm>
            <a:off x="11322558" y="5322736"/>
            <a:ext cx="72528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2340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489BF0F0-31E3-7C63-D697-BD90AF942511}"/>
              </a:ext>
            </a:extLst>
          </p:cNvPr>
          <p:cNvSpPr txBox="1"/>
          <p:nvPr/>
        </p:nvSpPr>
        <p:spPr>
          <a:xfrm>
            <a:off x="12497771" y="5332841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4BB9FE42-64E7-2402-E142-D06A3F59CA53}"/>
              </a:ext>
            </a:extLst>
          </p:cNvPr>
          <p:cNvSpPr txBox="1"/>
          <p:nvPr/>
        </p:nvSpPr>
        <p:spPr>
          <a:xfrm>
            <a:off x="896942" y="5494810"/>
            <a:ext cx="463954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881091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9F91D09F-6C3C-EF25-81F3-CCA8FBAD649B}"/>
              </a:ext>
            </a:extLst>
          </p:cNvPr>
          <p:cNvSpPr txBox="1"/>
          <p:nvPr/>
        </p:nvSpPr>
        <p:spPr>
          <a:xfrm>
            <a:off x="6162432" y="5504914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885A815D-DB15-93F8-CD48-9E4C10D23A99}"/>
              </a:ext>
            </a:extLst>
          </p:cNvPr>
          <p:cNvSpPr txBox="1"/>
          <p:nvPr/>
        </p:nvSpPr>
        <p:spPr>
          <a:xfrm>
            <a:off x="7870699" y="5494809"/>
            <a:ext cx="167397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P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9C7430D2-2ED4-9FBD-19D2-32482EC43A34}"/>
              </a:ext>
            </a:extLst>
          </p:cNvPr>
          <p:cNvSpPr txBox="1"/>
          <p:nvPr/>
        </p:nvSpPr>
        <p:spPr>
          <a:xfrm>
            <a:off x="11300114" y="5494809"/>
            <a:ext cx="77100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7B761766-87BB-293C-AF1A-6FE43390DC6E}"/>
              </a:ext>
            </a:extLst>
          </p:cNvPr>
          <p:cNvSpPr txBox="1"/>
          <p:nvPr/>
        </p:nvSpPr>
        <p:spPr>
          <a:xfrm>
            <a:off x="12507744" y="5494809"/>
            <a:ext cx="77100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F2002E63-D260-EDC6-D012-141AE3A572C3}"/>
              </a:ext>
            </a:extLst>
          </p:cNvPr>
          <p:cNvSpPr txBox="1"/>
          <p:nvPr/>
        </p:nvSpPr>
        <p:spPr>
          <a:xfrm>
            <a:off x="896942" y="5671871"/>
            <a:ext cx="463434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886286" algn="l"/>
              </a:tabLst>
            </a:pP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ak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her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cas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2A1DD19D-AE1F-4318-D8B1-A060EDF4F15B}"/>
              </a:ext>
            </a:extLst>
          </p:cNvPr>
          <p:cNvSpPr txBox="1"/>
          <p:nvPr/>
        </p:nvSpPr>
        <p:spPr>
          <a:xfrm>
            <a:off x="6162432" y="5681975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7C20F4BF-C15A-8B9C-9BDC-A54E955F1DF3}"/>
              </a:ext>
            </a:extLst>
          </p:cNvPr>
          <p:cNvSpPr txBox="1"/>
          <p:nvPr/>
        </p:nvSpPr>
        <p:spPr>
          <a:xfrm>
            <a:off x="7870699" y="5671870"/>
            <a:ext cx="157006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Soc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5C977F5-0C80-32AA-FBE8-5DDAAF436A85}"/>
              </a:ext>
            </a:extLst>
          </p:cNvPr>
          <p:cNvSpPr txBox="1"/>
          <p:nvPr/>
        </p:nvSpPr>
        <p:spPr>
          <a:xfrm>
            <a:off x="11320065" y="5671870"/>
            <a:ext cx="733597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7074D42-1721-DD8B-3121-42ACC6B25367}"/>
              </a:ext>
            </a:extLst>
          </p:cNvPr>
          <p:cNvSpPr txBox="1"/>
          <p:nvPr/>
        </p:nvSpPr>
        <p:spPr>
          <a:xfrm>
            <a:off x="12527696" y="5671870"/>
            <a:ext cx="733597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895536B1-D8ED-FC3A-198F-1C5F51B703E8}"/>
              </a:ext>
            </a:extLst>
          </p:cNvPr>
          <p:cNvSpPr txBox="1"/>
          <p:nvPr/>
        </p:nvSpPr>
        <p:spPr>
          <a:xfrm>
            <a:off x="896942" y="5848932"/>
            <a:ext cx="460421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913303" algn="l"/>
              </a:tabLst>
            </a:pPr>
            <a:r>
              <a:rPr sz="1064" spc="82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to 150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EA446120-2BB0-D3F3-3022-4D4AC46DA859}"/>
              </a:ext>
            </a:extLst>
          </p:cNvPr>
          <p:cNvSpPr txBox="1"/>
          <p:nvPr/>
        </p:nvSpPr>
        <p:spPr>
          <a:xfrm>
            <a:off x="6204828" y="5848931"/>
            <a:ext cx="71073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2321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CF586D48-BB30-8789-E9C8-F1E0871778B1}"/>
              </a:ext>
            </a:extLst>
          </p:cNvPr>
          <p:cNvSpPr txBox="1"/>
          <p:nvPr/>
        </p:nvSpPr>
        <p:spPr>
          <a:xfrm>
            <a:off x="7870699" y="5848931"/>
            <a:ext cx="124587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55B7708E-9CE1-8FC5-49A6-D78909F3EEF1}"/>
              </a:ext>
            </a:extLst>
          </p:cNvPr>
          <p:cNvSpPr txBox="1"/>
          <p:nvPr/>
        </p:nvSpPr>
        <p:spPr>
          <a:xfrm>
            <a:off x="11320065" y="5848931"/>
            <a:ext cx="733597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2FBE8C60-0EE3-6722-05C2-76A0EA438A11}"/>
              </a:ext>
            </a:extLst>
          </p:cNvPr>
          <p:cNvSpPr txBox="1"/>
          <p:nvPr/>
        </p:nvSpPr>
        <p:spPr>
          <a:xfrm>
            <a:off x="12487795" y="5848931"/>
            <a:ext cx="81256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E5A6477A-0861-44C2-EE8E-8566AF4D910C}"/>
              </a:ext>
            </a:extLst>
          </p:cNvPr>
          <p:cNvSpPr txBox="1"/>
          <p:nvPr/>
        </p:nvSpPr>
        <p:spPr>
          <a:xfrm>
            <a:off x="896942" y="6025993"/>
            <a:ext cx="460421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913303" algn="l"/>
              </a:tabLst>
            </a:pPr>
            <a:r>
              <a:rPr sz="1064" spc="82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FDB9D758-E94C-7167-AFBD-2A4ABE4D579B}"/>
              </a:ext>
            </a:extLst>
          </p:cNvPr>
          <p:cNvSpPr txBox="1"/>
          <p:nvPr/>
        </p:nvSpPr>
        <p:spPr>
          <a:xfrm>
            <a:off x="6204828" y="6025992"/>
            <a:ext cx="71073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2322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CBB37F9-54E9-A29A-E0A8-225E10944748}"/>
              </a:ext>
            </a:extLst>
          </p:cNvPr>
          <p:cNvSpPr txBox="1"/>
          <p:nvPr/>
        </p:nvSpPr>
        <p:spPr>
          <a:xfrm>
            <a:off x="896942" y="6203054"/>
            <a:ext cx="461148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906030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2325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886EAE53-45EC-C094-6B0B-C6B4168F50DB}"/>
              </a:ext>
            </a:extLst>
          </p:cNvPr>
          <p:cNvSpPr txBox="1"/>
          <p:nvPr/>
        </p:nvSpPr>
        <p:spPr>
          <a:xfrm>
            <a:off x="7701118" y="6203053"/>
            <a:ext cx="301544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8 </a:t>
            </a:r>
            <a:r>
              <a:rPr sz="1064" b="1" spc="13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reativ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rts (3 credits)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52E45213-BCD7-8EDB-2329-26213B2B7DC8}"/>
              </a:ext>
            </a:extLst>
          </p:cNvPr>
          <p:cNvSpPr txBox="1"/>
          <p:nvPr/>
        </p:nvSpPr>
        <p:spPr>
          <a:xfrm>
            <a:off x="896942" y="6380115"/>
            <a:ext cx="460421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916421" algn="l"/>
              </a:tabLst>
            </a:pP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osophy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5DC35B4A-80B7-8745-18CC-40915688E1FE}"/>
              </a:ext>
            </a:extLst>
          </p:cNvPr>
          <p:cNvSpPr txBox="1"/>
          <p:nvPr/>
        </p:nvSpPr>
        <p:spPr>
          <a:xfrm>
            <a:off x="6204827" y="6380115"/>
            <a:ext cx="70866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E73B07DD-6BEB-3CD8-ABBC-6E1ED2DCCB7C}"/>
              </a:ext>
            </a:extLst>
          </p:cNvPr>
          <p:cNvSpPr txBox="1"/>
          <p:nvPr/>
        </p:nvSpPr>
        <p:spPr>
          <a:xfrm>
            <a:off x="7870698" y="6380115"/>
            <a:ext cx="103909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>
            <a:extLst>
              <a:ext uri="{FF2B5EF4-FFF2-40B4-BE49-F238E27FC236}">
                <a16:creationId xmlns:a16="http://schemas.microsoft.com/office/drawing/2014/main" id="{83C9CCD0-27FF-0300-4226-787E6B9EE0F1}"/>
              </a:ext>
            </a:extLst>
          </p:cNvPr>
          <p:cNvSpPr txBox="1"/>
          <p:nvPr/>
        </p:nvSpPr>
        <p:spPr>
          <a:xfrm>
            <a:off x="11347496" y="6380115"/>
            <a:ext cx="67540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>
            <a:extLst>
              <a:ext uri="{FF2B5EF4-FFF2-40B4-BE49-F238E27FC236}">
                <a16:creationId xmlns:a16="http://schemas.microsoft.com/office/drawing/2014/main" id="{9481C8E6-1180-E33A-9678-D5C9A6C196D0}"/>
              </a:ext>
            </a:extLst>
          </p:cNvPr>
          <p:cNvSpPr txBox="1"/>
          <p:nvPr/>
        </p:nvSpPr>
        <p:spPr>
          <a:xfrm>
            <a:off x="12510238" y="6380115"/>
            <a:ext cx="76788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>
            <a:extLst>
              <a:ext uri="{FF2B5EF4-FFF2-40B4-BE49-F238E27FC236}">
                <a16:creationId xmlns:a16="http://schemas.microsoft.com/office/drawing/2014/main" id="{4A1D97F5-9E00-A7F8-6C26-7557B780CD24}"/>
              </a:ext>
            </a:extLst>
          </p:cNvPr>
          <p:cNvSpPr txBox="1"/>
          <p:nvPr/>
        </p:nvSpPr>
        <p:spPr>
          <a:xfrm>
            <a:off x="896942" y="6557592"/>
            <a:ext cx="460421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916421" algn="l"/>
              </a:tabLst>
            </a:pP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Ethics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>
            <a:extLst>
              <a:ext uri="{FF2B5EF4-FFF2-40B4-BE49-F238E27FC236}">
                <a16:creationId xmlns:a16="http://schemas.microsoft.com/office/drawing/2014/main" id="{E2A477BA-E8AB-4727-6B9C-8E78AD405ABB}"/>
              </a:ext>
            </a:extLst>
          </p:cNvPr>
          <p:cNvSpPr txBox="1"/>
          <p:nvPr/>
        </p:nvSpPr>
        <p:spPr>
          <a:xfrm>
            <a:off x="6204827" y="6557591"/>
            <a:ext cx="70866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2" name="object 92">
            <a:extLst>
              <a:ext uri="{FF2B5EF4-FFF2-40B4-BE49-F238E27FC236}">
                <a16:creationId xmlns:a16="http://schemas.microsoft.com/office/drawing/2014/main" id="{46892BCA-D3A4-655E-0AAB-FCF6FFFE2766}"/>
              </a:ext>
            </a:extLst>
          </p:cNvPr>
          <p:cNvSpPr txBox="1"/>
          <p:nvPr/>
        </p:nvSpPr>
        <p:spPr>
          <a:xfrm>
            <a:off x="7870698" y="6557591"/>
            <a:ext cx="282424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(Pre-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Art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>
            <a:extLst>
              <a:ext uri="{FF2B5EF4-FFF2-40B4-BE49-F238E27FC236}">
                <a16:creationId xmlns:a16="http://schemas.microsoft.com/office/drawing/2014/main" id="{206B035D-F9B3-D977-CEDA-F1F337D810A2}"/>
              </a:ext>
            </a:extLst>
          </p:cNvPr>
          <p:cNvSpPr txBox="1"/>
          <p:nvPr/>
        </p:nvSpPr>
        <p:spPr>
          <a:xfrm>
            <a:off x="11297621" y="6557591"/>
            <a:ext cx="77516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1305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D844DB79-3D8A-00AA-4576-069819E6FD6C}"/>
              </a:ext>
            </a:extLst>
          </p:cNvPr>
          <p:cNvSpPr txBox="1"/>
          <p:nvPr/>
        </p:nvSpPr>
        <p:spPr>
          <a:xfrm>
            <a:off x="12510238" y="6557591"/>
            <a:ext cx="76788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" name="object 95">
            <a:extLst>
              <a:ext uri="{FF2B5EF4-FFF2-40B4-BE49-F238E27FC236}">
                <a16:creationId xmlns:a16="http://schemas.microsoft.com/office/drawing/2014/main" id="{FD7493B2-42E2-46C2-DC9A-E02914527804}"/>
              </a:ext>
            </a:extLst>
          </p:cNvPr>
          <p:cNvSpPr txBox="1"/>
          <p:nvPr/>
        </p:nvSpPr>
        <p:spPr>
          <a:xfrm>
            <a:off x="896943" y="6734653"/>
            <a:ext cx="454186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978768" algn="l"/>
              </a:tabLst>
            </a:pP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ous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" name="object 96">
            <a:extLst>
              <a:ext uri="{FF2B5EF4-FFF2-40B4-BE49-F238E27FC236}">
                <a16:creationId xmlns:a16="http://schemas.microsoft.com/office/drawing/2014/main" id="{D4EB3A98-1A60-6B81-96B7-F866C9F27915}"/>
              </a:ext>
            </a:extLst>
          </p:cNvPr>
          <p:cNvSpPr txBox="1"/>
          <p:nvPr/>
        </p:nvSpPr>
        <p:spPr>
          <a:xfrm>
            <a:off x="6162432" y="6744757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object 97">
            <a:extLst>
              <a:ext uri="{FF2B5EF4-FFF2-40B4-BE49-F238E27FC236}">
                <a16:creationId xmlns:a16="http://schemas.microsoft.com/office/drawing/2014/main" id="{34C9E685-FB23-DB2E-7D62-4E28D38975C7}"/>
              </a:ext>
            </a:extLst>
          </p:cNvPr>
          <p:cNvSpPr txBox="1"/>
          <p:nvPr/>
        </p:nvSpPr>
        <p:spPr>
          <a:xfrm>
            <a:off x="7870699" y="6734652"/>
            <a:ext cx="3243003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odern Art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8FF73DA2-EF06-8B06-5A72-6D7615D12A1F}"/>
              </a:ext>
            </a:extLst>
          </p:cNvPr>
          <p:cNvSpPr txBox="1"/>
          <p:nvPr/>
        </p:nvSpPr>
        <p:spPr>
          <a:xfrm>
            <a:off x="11297621" y="6734652"/>
            <a:ext cx="77516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1306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bject 99">
            <a:extLst>
              <a:ext uri="{FF2B5EF4-FFF2-40B4-BE49-F238E27FC236}">
                <a16:creationId xmlns:a16="http://schemas.microsoft.com/office/drawing/2014/main" id="{B2E67DFB-5AAB-91BD-4C6F-27155B9169FD}"/>
              </a:ext>
            </a:extLst>
          </p:cNvPr>
          <p:cNvSpPr txBox="1"/>
          <p:nvPr/>
        </p:nvSpPr>
        <p:spPr>
          <a:xfrm>
            <a:off x="12510238" y="6734652"/>
            <a:ext cx="76788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object 100">
            <a:extLst>
              <a:ext uri="{FF2B5EF4-FFF2-40B4-BE49-F238E27FC236}">
                <a16:creationId xmlns:a16="http://schemas.microsoft.com/office/drawing/2014/main" id="{9ED134BC-0427-417F-9FFD-8A4A6E2F4FD1}"/>
              </a:ext>
            </a:extLst>
          </p:cNvPr>
          <p:cNvSpPr txBox="1"/>
          <p:nvPr/>
        </p:nvSpPr>
        <p:spPr>
          <a:xfrm>
            <a:off x="896941" y="6911714"/>
            <a:ext cx="4636424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883169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Seein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ing: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ersations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2340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1" name="object 101">
            <a:extLst>
              <a:ext uri="{FF2B5EF4-FFF2-40B4-BE49-F238E27FC236}">
                <a16:creationId xmlns:a16="http://schemas.microsoft.com/office/drawing/2014/main" id="{1EE16543-A4CC-2871-CF6A-5F85AEF529D5}"/>
              </a:ext>
            </a:extLst>
          </p:cNvPr>
          <p:cNvSpPr txBox="1"/>
          <p:nvPr/>
        </p:nvSpPr>
        <p:spPr>
          <a:xfrm>
            <a:off x="6162432" y="6921817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2" name="object 102">
            <a:extLst>
              <a:ext uri="{FF2B5EF4-FFF2-40B4-BE49-F238E27FC236}">
                <a16:creationId xmlns:a16="http://schemas.microsoft.com/office/drawing/2014/main" id="{C5F45200-C92E-3B04-FDA4-A4284BCA074C}"/>
              </a:ext>
            </a:extLst>
          </p:cNvPr>
          <p:cNvSpPr txBox="1"/>
          <p:nvPr/>
        </p:nvSpPr>
        <p:spPr>
          <a:xfrm>
            <a:off x="7870699" y="6911713"/>
            <a:ext cx="137056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3" name="object 103">
            <a:extLst>
              <a:ext uri="{FF2B5EF4-FFF2-40B4-BE49-F238E27FC236}">
                <a16:creationId xmlns:a16="http://schemas.microsoft.com/office/drawing/2014/main" id="{88B821E3-CED7-3E0C-07B9-13179B848CA5}"/>
              </a:ext>
            </a:extLst>
          </p:cNvPr>
          <p:cNvSpPr txBox="1"/>
          <p:nvPr/>
        </p:nvSpPr>
        <p:spPr>
          <a:xfrm>
            <a:off x="11292632" y="6911713"/>
            <a:ext cx="78763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4" name="object 104">
            <a:extLst>
              <a:ext uri="{FF2B5EF4-FFF2-40B4-BE49-F238E27FC236}">
                <a16:creationId xmlns:a16="http://schemas.microsoft.com/office/drawing/2014/main" id="{AE944F6F-97EF-F82C-5C51-723E8FB91E5B}"/>
              </a:ext>
            </a:extLst>
          </p:cNvPr>
          <p:cNvSpPr txBox="1"/>
          <p:nvPr/>
        </p:nvSpPr>
        <p:spPr>
          <a:xfrm>
            <a:off x="12500264" y="6911713"/>
            <a:ext cx="78763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>
            <a:extLst>
              <a:ext uri="{FF2B5EF4-FFF2-40B4-BE49-F238E27FC236}">
                <a16:creationId xmlns:a16="http://schemas.microsoft.com/office/drawing/2014/main" id="{A14D9E43-BB56-8B0B-78EE-1C98E36E1DAD}"/>
              </a:ext>
            </a:extLst>
          </p:cNvPr>
          <p:cNvSpPr txBox="1"/>
          <p:nvPr/>
        </p:nvSpPr>
        <p:spPr>
          <a:xfrm>
            <a:off x="896942" y="7088775"/>
            <a:ext cx="4556414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961103" algn="l"/>
              </a:tabLst>
            </a:pP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1064" spc="82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en's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>
            <a:extLst>
              <a:ext uri="{FF2B5EF4-FFF2-40B4-BE49-F238E27FC236}">
                <a16:creationId xmlns:a16="http://schemas.microsoft.com/office/drawing/2014/main" id="{EFC9854D-B440-72E5-81EE-62F11D58BC78}"/>
              </a:ext>
            </a:extLst>
          </p:cNvPr>
          <p:cNvSpPr txBox="1"/>
          <p:nvPr/>
        </p:nvSpPr>
        <p:spPr>
          <a:xfrm>
            <a:off x="6162432" y="7098880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>
            <a:extLst>
              <a:ext uri="{FF2B5EF4-FFF2-40B4-BE49-F238E27FC236}">
                <a16:creationId xmlns:a16="http://schemas.microsoft.com/office/drawing/2014/main" id="{9371824B-1E9D-2D9A-F00B-7AA53B710731}"/>
              </a:ext>
            </a:extLst>
          </p:cNvPr>
          <p:cNvSpPr txBox="1"/>
          <p:nvPr/>
        </p:nvSpPr>
        <p:spPr>
          <a:xfrm>
            <a:off x="7870698" y="7088775"/>
            <a:ext cx="2088573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hicana/o Fin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Arts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>
            <a:extLst>
              <a:ext uri="{FF2B5EF4-FFF2-40B4-BE49-F238E27FC236}">
                <a16:creationId xmlns:a16="http://schemas.microsoft.com/office/drawing/2014/main" id="{F023DCF2-FEC3-16A8-005F-02017F102B05}"/>
              </a:ext>
            </a:extLst>
          </p:cNvPr>
          <p:cNvSpPr txBox="1"/>
          <p:nvPr/>
        </p:nvSpPr>
        <p:spPr>
          <a:xfrm>
            <a:off x="11320065" y="7088775"/>
            <a:ext cx="73048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IC 1311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>
            <a:extLst>
              <a:ext uri="{FF2B5EF4-FFF2-40B4-BE49-F238E27FC236}">
                <a16:creationId xmlns:a16="http://schemas.microsoft.com/office/drawing/2014/main" id="{5650A45C-BBCF-1D3A-5455-58DD1D691EFE}"/>
              </a:ext>
            </a:extLst>
          </p:cNvPr>
          <p:cNvSpPr txBox="1"/>
          <p:nvPr/>
        </p:nvSpPr>
        <p:spPr>
          <a:xfrm>
            <a:off x="12490289" y="7088775"/>
            <a:ext cx="80529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HU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1311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>
            <a:extLst>
              <a:ext uri="{FF2B5EF4-FFF2-40B4-BE49-F238E27FC236}">
                <a16:creationId xmlns:a16="http://schemas.microsoft.com/office/drawing/2014/main" id="{7E65CDA7-FD28-5567-1B52-ED0ACE5C246E}"/>
              </a:ext>
            </a:extLst>
          </p:cNvPr>
          <p:cNvSpPr txBox="1"/>
          <p:nvPr/>
        </p:nvSpPr>
        <p:spPr>
          <a:xfrm>
            <a:off x="896942" y="7265836"/>
            <a:ext cx="4556414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961103" algn="l"/>
              </a:tabLst>
            </a:pP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isms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2350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11B38903-2E32-25EF-E60D-F8B50274F20E}"/>
              </a:ext>
            </a:extLst>
          </p:cNvPr>
          <p:cNvSpPr txBox="1"/>
          <p:nvPr/>
        </p:nvSpPr>
        <p:spPr>
          <a:xfrm>
            <a:off x="6162432" y="7275941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:a16="http://schemas.microsoft.com/office/drawing/2014/main" id="{52B24CA4-46F4-9C2F-85B6-16CD65A0EC82}"/>
              </a:ext>
            </a:extLst>
          </p:cNvPr>
          <p:cNvSpPr txBox="1"/>
          <p:nvPr/>
        </p:nvSpPr>
        <p:spPr>
          <a:xfrm>
            <a:off x="7870699" y="7265836"/>
            <a:ext cx="224131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Art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Picture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>
            <a:extLst>
              <a:ext uri="{FF2B5EF4-FFF2-40B4-BE49-F238E27FC236}">
                <a16:creationId xmlns:a16="http://schemas.microsoft.com/office/drawing/2014/main" id="{EDD09080-1BAB-2947-6B15-33F4A0898A06}"/>
              </a:ext>
            </a:extLst>
          </p:cNvPr>
          <p:cNvSpPr txBox="1"/>
          <p:nvPr/>
        </p:nvSpPr>
        <p:spPr>
          <a:xfrm>
            <a:off x="11327546" y="7265836"/>
            <a:ext cx="71801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FIL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1390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>
            <a:extLst>
              <a:ext uri="{FF2B5EF4-FFF2-40B4-BE49-F238E27FC236}">
                <a16:creationId xmlns:a16="http://schemas.microsoft.com/office/drawing/2014/main" id="{7A0F8BE5-E174-88CE-A83C-7D11E31857C5}"/>
              </a:ext>
            </a:extLst>
          </p:cNvPr>
          <p:cNvSpPr txBox="1"/>
          <p:nvPr/>
        </p:nvSpPr>
        <p:spPr>
          <a:xfrm>
            <a:off x="12490289" y="7265836"/>
            <a:ext cx="80529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2366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426D3E35-611D-9650-5B66-AA065B5E9E1E}"/>
              </a:ext>
            </a:extLst>
          </p:cNvPr>
          <p:cNvSpPr txBox="1"/>
          <p:nvPr/>
        </p:nvSpPr>
        <p:spPr>
          <a:xfrm>
            <a:off x="7870699" y="7442897"/>
            <a:ext cx="181113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>
            <a:extLst>
              <a:ext uri="{FF2B5EF4-FFF2-40B4-BE49-F238E27FC236}">
                <a16:creationId xmlns:a16="http://schemas.microsoft.com/office/drawing/2014/main" id="{2A1C88F5-87C6-C1B6-13C8-80436198B99D}"/>
              </a:ext>
            </a:extLst>
          </p:cNvPr>
          <p:cNvSpPr txBox="1"/>
          <p:nvPr/>
        </p:nvSpPr>
        <p:spPr>
          <a:xfrm>
            <a:off x="11292633" y="7442897"/>
            <a:ext cx="78555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03AE0BF5-7597-A67F-280D-768DE0EC2A7E}"/>
              </a:ext>
            </a:extLst>
          </p:cNvPr>
          <p:cNvSpPr txBox="1"/>
          <p:nvPr/>
        </p:nvSpPr>
        <p:spPr>
          <a:xfrm>
            <a:off x="12522709" y="7442897"/>
            <a:ext cx="74087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5302219B-3442-43AA-8D29-0FCD71C6F9C0}"/>
              </a:ext>
            </a:extLst>
          </p:cNvPr>
          <p:cNvSpPr txBox="1"/>
          <p:nvPr/>
        </p:nvSpPr>
        <p:spPr>
          <a:xfrm>
            <a:off x="727364" y="7619958"/>
            <a:ext cx="5083233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4 </a:t>
            </a:r>
            <a:r>
              <a:rPr sz="1064" b="1" spc="13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athematic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(Pre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alculu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plu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8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additional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credits)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esignate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ore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>
            <a:extLst>
              <a:ext uri="{FF2B5EF4-FFF2-40B4-BE49-F238E27FC236}">
                <a16:creationId xmlns:a16="http://schemas.microsoft.com/office/drawing/2014/main" id="{C5DA050D-C05A-4160-65AD-839888CAAD22}"/>
              </a:ext>
            </a:extLst>
          </p:cNvPr>
          <p:cNvSpPr txBox="1"/>
          <p:nvPr/>
        </p:nvSpPr>
        <p:spPr>
          <a:xfrm>
            <a:off x="7870698" y="7619958"/>
            <a:ext cx="1226127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>
            <a:extLst>
              <a:ext uri="{FF2B5EF4-FFF2-40B4-BE49-F238E27FC236}">
                <a16:creationId xmlns:a16="http://schemas.microsoft.com/office/drawing/2014/main" id="{8301283F-D1B2-3A54-3BAF-EFC23ABD4F98}"/>
              </a:ext>
            </a:extLst>
          </p:cNvPr>
          <p:cNvSpPr txBox="1"/>
          <p:nvPr/>
        </p:nvSpPr>
        <p:spPr>
          <a:xfrm>
            <a:off x="11292633" y="7619958"/>
            <a:ext cx="78555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1324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>
            <a:extLst>
              <a:ext uri="{FF2B5EF4-FFF2-40B4-BE49-F238E27FC236}">
                <a16:creationId xmlns:a16="http://schemas.microsoft.com/office/drawing/2014/main" id="{AC734F9C-2FF9-5FD1-C865-403C31551A51}"/>
              </a:ext>
            </a:extLst>
          </p:cNvPr>
          <p:cNvSpPr txBox="1"/>
          <p:nvPr/>
        </p:nvSpPr>
        <p:spPr>
          <a:xfrm>
            <a:off x="12522709" y="7619958"/>
            <a:ext cx="74087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1306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5F58F72C-BD58-41BE-E687-848ED954818D}"/>
              </a:ext>
            </a:extLst>
          </p:cNvPr>
          <p:cNvSpPr txBox="1"/>
          <p:nvPr/>
        </p:nvSpPr>
        <p:spPr>
          <a:xfrm>
            <a:off x="7870699" y="7797019"/>
            <a:ext cx="83750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Ja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ock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>
            <a:extLst>
              <a:ext uri="{FF2B5EF4-FFF2-40B4-BE49-F238E27FC236}">
                <a16:creationId xmlns:a16="http://schemas.microsoft.com/office/drawing/2014/main" id="{DA6AEF43-4160-6A7D-1512-E65EF375B707}"/>
              </a:ext>
            </a:extLst>
          </p:cNvPr>
          <p:cNvSpPr txBox="1"/>
          <p:nvPr/>
        </p:nvSpPr>
        <p:spPr>
          <a:xfrm>
            <a:off x="11292633" y="7797019"/>
            <a:ext cx="78555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1327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45DCE543-8403-30B2-B5F3-8150CDB86619}"/>
              </a:ext>
            </a:extLst>
          </p:cNvPr>
          <p:cNvSpPr txBox="1"/>
          <p:nvPr/>
        </p:nvSpPr>
        <p:spPr>
          <a:xfrm>
            <a:off x="12522709" y="7797019"/>
            <a:ext cx="74087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>
            <a:extLst>
              <a:ext uri="{FF2B5EF4-FFF2-40B4-BE49-F238E27FC236}">
                <a16:creationId xmlns:a16="http://schemas.microsoft.com/office/drawing/2014/main" id="{022D2AFA-4494-6766-568B-4F354B598DFD}"/>
              </a:ext>
            </a:extLst>
          </p:cNvPr>
          <p:cNvSpPr txBox="1"/>
          <p:nvPr/>
        </p:nvSpPr>
        <p:spPr>
          <a:xfrm>
            <a:off x="7870698" y="7974080"/>
            <a:ext cx="145160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heat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>
            <a:extLst>
              <a:ext uri="{FF2B5EF4-FFF2-40B4-BE49-F238E27FC236}">
                <a16:creationId xmlns:a16="http://schemas.microsoft.com/office/drawing/2014/main" id="{92DD0A0D-3A92-A581-BFC6-933771EF2F24}"/>
              </a:ext>
            </a:extLst>
          </p:cNvPr>
          <p:cNvSpPr txBox="1"/>
          <p:nvPr/>
        </p:nvSpPr>
        <p:spPr>
          <a:xfrm>
            <a:off x="11302607" y="7974080"/>
            <a:ext cx="76788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1313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>
            <a:extLst>
              <a:ext uri="{FF2B5EF4-FFF2-40B4-BE49-F238E27FC236}">
                <a16:creationId xmlns:a16="http://schemas.microsoft.com/office/drawing/2014/main" id="{166341EF-B70C-0CD6-D513-FBE808F1BB5A}"/>
              </a:ext>
            </a:extLst>
          </p:cNvPr>
          <p:cNvSpPr txBox="1"/>
          <p:nvPr/>
        </p:nvSpPr>
        <p:spPr>
          <a:xfrm>
            <a:off x="12490289" y="7974080"/>
            <a:ext cx="80529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>
            <a:extLst>
              <a:ext uri="{FF2B5EF4-FFF2-40B4-BE49-F238E27FC236}">
                <a16:creationId xmlns:a16="http://schemas.microsoft.com/office/drawing/2014/main" id="{1AA68E33-26E3-C155-981D-E31D49B17F74}"/>
              </a:ext>
            </a:extLst>
          </p:cNvPr>
          <p:cNvSpPr txBox="1"/>
          <p:nvPr/>
        </p:nvSpPr>
        <p:spPr>
          <a:xfrm>
            <a:off x="896941" y="8151141"/>
            <a:ext cx="64631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us I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217DF493-7950-D5C8-ADEF-422D3E998373}"/>
              </a:ext>
            </a:extLst>
          </p:cNvPr>
          <p:cNvSpPr txBox="1"/>
          <p:nvPr/>
        </p:nvSpPr>
        <p:spPr>
          <a:xfrm>
            <a:off x="4750309" y="8151141"/>
            <a:ext cx="79282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1411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>
            <a:extLst>
              <a:ext uri="{FF2B5EF4-FFF2-40B4-BE49-F238E27FC236}">
                <a16:creationId xmlns:a16="http://schemas.microsoft.com/office/drawing/2014/main" id="{114B4DB1-D9E8-4DE2-291B-402863D321A3}"/>
              </a:ext>
            </a:extLst>
          </p:cNvPr>
          <p:cNvSpPr txBox="1"/>
          <p:nvPr/>
        </p:nvSpPr>
        <p:spPr>
          <a:xfrm>
            <a:off x="6162432" y="8151141"/>
            <a:ext cx="79282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2413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1BCD8F0-B320-8F38-DC30-3010A5B5C720}"/>
              </a:ext>
            </a:extLst>
          </p:cNvPr>
          <p:cNvSpPr txBox="1"/>
          <p:nvPr/>
        </p:nvSpPr>
        <p:spPr>
          <a:xfrm>
            <a:off x="7870699" y="8151142"/>
            <a:ext cx="420727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42585" algn="l"/>
              </a:tabLst>
            </a:pP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usic,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ture,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2321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>
            <a:extLst>
              <a:ext uri="{FF2B5EF4-FFF2-40B4-BE49-F238E27FC236}">
                <a16:creationId xmlns:a16="http://schemas.microsoft.com/office/drawing/2014/main" id="{98CFE60E-FD78-50CB-8B52-91CA7B6AF603}"/>
              </a:ext>
            </a:extLst>
          </p:cNvPr>
          <p:cNvSpPr txBox="1"/>
          <p:nvPr/>
        </p:nvSpPr>
        <p:spPr>
          <a:xfrm>
            <a:off x="12457869" y="8151141"/>
            <a:ext cx="87075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63824A34-71DF-A015-A32E-F82A09783491}"/>
              </a:ext>
            </a:extLst>
          </p:cNvPr>
          <p:cNvSpPr txBox="1"/>
          <p:nvPr/>
        </p:nvSpPr>
        <p:spPr>
          <a:xfrm>
            <a:off x="1135752" y="8328202"/>
            <a:ext cx="2100003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i="1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i="1" spc="16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oos</a:t>
            </a:r>
            <a:r>
              <a:rPr sz="1064" i="1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 on</a:t>
            </a:r>
            <a:r>
              <a:rPr sz="1064" i="1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1064" i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1064" i="1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 fo</a:t>
            </a:r>
            <a:r>
              <a:rPr sz="1064" i="1" spc="-16" dirty="0">
                <a:solidFill>
                  <a:prstClr val="black"/>
                </a:solidFill>
                <a:latin typeface="Arial"/>
                <a:cs typeface="Arial"/>
              </a:rPr>
              <a:t>ll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i="1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1064" i="1" spc="-33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ng: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8CF87C89-8774-435A-70A1-355ED3F4ED05}"/>
              </a:ext>
            </a:extLst>
          </p:cNvPr>
          <p:cNvSpPr txBox="1"/>
          <p:nvPr/>
        </p:nvSpPr>
        <p:spPr>
          <a:xfrm>
            <a:off x="1135751" y="8505263"/>
            <a:ext cx="68372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us 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F731F51F-2EC1-ED5A-72FB-D84B67241B3C}"/>
              </a:ext>
            </a:extLst>
          </p:cNvPr>
          <p:cNvSpPr txBox="1"/>
          <p:nvPr/>
        </p:nvSpPr>
        <p:spPr>
          <a:xfrm>
            <a:off x="4750309" y="8505263"/>
            <a:ext cx="79282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>
            <a:extLst>
              <a:ext uri="{FF2B5EF4-FFF2-40B4-BE49-F238E27FC236}">
                <a16:creationId xmlns:a16="http://schemas.microsoft.com/office/drawing/2014/main" id="{28C6DD28-09DF-98A5-2E8E-4DBE134E9E54}"/>
              </a:ext>
            </a:extLst>
          </p:cNvPr>
          <p:cNvSpPr txBox="1"/>
          <p:nvPr/>
        </p:nvSpPr>
        <p:spPr>
          <a:xfrm>
            <a:off x="6162432" y="8505263"/>
            <a:ext cx="79282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>
            <a:extLst>
              <a:ext uri="{FF2B5EF4-FFF2-40B4-BE49-F238E27FC236}">
                <a16:creationId xmlns:a16="http://schemas.microsoft.com/office/drawing/2014/main" id="{AC726729-7B9C-660E-0163-86EA3F1AD939}"/>
              </a:ext>
            </a:extLst>
          </p:cNvPr>
          <p:cNvSpPr txBox="1"/>
          <p:nvPr/>
        </p:nvSpPr>
        <p:spPr>
          <a:xfrm>
            <a:off x="7701119" y="8505263"/>
            <a:ext cx="383528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sz="1064" b="1" spc="13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ponent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re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ptio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>
            <a:extLst>
              <a:ext uri="{FF2B5EF4-FFF2-40B4-BE49-F238E27FC236}">
                <a16:creationId xmlns:a16="http://schemas.microsoft.com/office/drawing/2014/main" id="{976BF021-C9BF-549F-4135-1FCC75D8FBAA}"/>
              </a:ext>
            </a:extLst>
          </p:cNvPr>
          <p:cNvSpPr txBox="1"/>
          <p:nvPr/>
        </p:nvSpPr>
        <p:spPr>
          <a:xfrm>
            <a:off x="1135752" y="8682324"/>
            <a:ext cx="581994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652486" algn="l"/>
                <a:tab pos="5046977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Statistical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ethods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248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>
            <a:extLst>
              <a:ext uri="{FF2B5EF4-FFF2-40B4-BE49-F238E27FC236}">
                <a16:creationId xmlns:a16="http://schemas.microsoft.com/office/drawing/2014/main" id="{0F56FFEF-19E3-8FA3-AA57-E1548E404BD5}"/>
              </a:ext>
            </a:extLst>
          </p:cNvPr>
          <p:cNvSpPr txBox="1"/>
          <p:nvPr/>
        </p:nvSpPr>
        <p:spPr>
          <a:xfrm>
            <a:off x="7870699" y="8682324"/>
            <a:ext cx="197115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ness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>
            <a:extLst>
              <a:ext uri="{FF2B5EF4-FFF2-40B4-BE49-F238E27FC236}">
                <a16:creationId xmlns:a16="http://schemas.microsoft.com/office/drawing/2014/main" id="{C0249F21-0724-AD54-9B57-C2A64E5BD9B9}"/>
              </a:ext>
            </a:extLst>
          </p:cNvPr>
          <p:cNvSpPr txBox="1"/>
          <p:nvPr/>
        </p:nvSpPr>
        <p:spPr>
          <a:xfrm>
            <a:off x="11295126" y="8682324"/>
            <a:ext cx="78347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>
            <a:extLst>
              <a:ext uri="{FF2B5EF4-FFF2-40B4-BE49-F238E27FC236}">
                <a16:creationId xmlns:a16="http://schemas.microsoft.com/office/drawing/2014/main" id="{DAFBD6F0-7A1D-167E-8349-F4E9A53110CF}"/>
              </a:ext>
            </a:extLst>
          </p:cNvPr>
          <p:cNvSpPr txBox="1"/>
          <p:nvPr/>
        </p:nvSpPr>
        <p:spPr>
          <a:xfrm>
            <a:off x="12532682" y="8682324"/>
            <a:ext cx="72320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>
            <a:extLst>
              <a:ext uri="{FF2B5EF4-FFF2-40B4-BE49-F238E27FC236}">
                <a16:creationId xmlns:a16="http://schemas.microsoft.com/office/drawing/2014/main" id="{43C82DDC-D56E-3AF4-D5DB-D693D836CECB}"/>
              </a:ext>
            </a:extLst>
          </p:cNvPr>
          <p:cNvSpPr txBox="1"/>
          <p:nvPr/>
        </p:nvSpPr>
        <p:spPr>
          <a:xfrm>
            <a:off x="7870699" y="8859386"/>
            <a:ext cx="4232217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17644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Pub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ic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Speak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>
            <a:extLst>
              <a:ext uri="{FF2B5EF4-FFF2-40B4-BE49-F238E27FC236}">
                <a16:creationId xmlns:a16="http://schemas.microsoft.com/office/drawing/2014/main" id="{7FE7CF72-973E-B8E9-1BB7-2BE965D115C7}"/>
              </a:ext>
            </a:extLst>
          </p:cNvPr>
          <p:cNvSpPr txBox="1"/>
          <p:nvPr/>
        </p:nvSpPr>
        <p:spPr>
          <a:xfrm>
            <a:off x="12505250" y="8859385"/>
            <a:ext cx="77620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1315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4" name="object 144">
            <a:extLst>
              <a:ext uri="{FF2B5EF4-FFF2-40B4-BE49-F238E27FC236}">
                <a16:creationId xmlns:a16="http://schemas.microsoft.com/office/drawing/2014/main" id="{75462940-B24E-FF18-3A70-97AB7833FB72}"/>
              </a:ext>
            </a:extLst>
          </p:cNvPr>
          <p:cNvSpPr txBox="1"/>
          <p:nvPr/>
        </p:nvSpPr>
        <p:spPr>
          <a:xfrm>
            <a:off x="727365" y="9036447"/>
            <a:ext cx="624597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5 </a:t>
            </a:r>
            <a:r>
              <a:rPr sz="1064" b="1" spc="13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Life an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Ph</a:t>
            </a:r>
            <a:r>
              <a:rPr sz="1064" b="1" spc="-8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(8 credits)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sequenc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(varie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b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b="1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degree)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4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"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esignated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>
            <a:extLst>
              <a:ext uri="{FF2B5EF4-FFF2-40B4-BE49-F238E27FC236}">
                <a16:creationId xmlns:a16="http://schemas.microsoft.com/office/drawing/2014/main" id="{79C5C8D6-7D6B-8040-B723-6B74A2EFAA83}"/>
              </a:ext>
            </a:extLst>
          </p:cNvPr>
          <p:cNvSpPr txBox="1"/>
          <p:nvPr/>
        </p:nvSpPr>
        <p:spPr>
          <a:xfrm>
            <a:off x="7870699" y="9036447"/>
            <a:ext cx="4232217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17644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ness/Profess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ona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6" name="object 146">
            <a:extLst>
              <a:ext uri="{FF2B5EF4-FFF2-40B4-BE49-F238E27FC236}">
                <a16:creationId xmlns:a16="http://schemas.microsoft.com/office/drawing/2014/main" id="{8A245C21-75CC-ED21-4B5E-7D2F5692EEF8}"/>
              </a:ext>
            </a:extLst>
          </p:cNvPr>
          <p:cNvSpPr txBox="1"/>
          <p:nvPr/>
        </p:nvSpPr>
        <p:spPr>
          <a:xfrm>
            <a:off x="12505250" y="9036447"/>
            <a:ext cx="77620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object 147">
            <a:extLst>
              <a:ext uri="{FF2B5EF4-FFF2-40B4-BE49-F238E27FC236}">
                <a16:creationId xmlns:a16="http://schemas.microsoft.com/office/drawing/2014/main" id="{C6D58B92-76C2-2790-CFD9-E22EC790ED45}"/>
              </a:ext>
            </a:extLst>
          </p:cNvPr>
          <p:cNvSpPr txBox="1"/>
          <p:nvPr/>
        </p:nvSpPr>
        <p:spPr>
          <a:xfrm>
            <a:off x="896942" y="9213508"/>
            <a:ext cx="1871403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on-</a:t>
            </a:r>
            <a:r>
              <a:rPr sz="106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i="1" spc="-16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i="1" spc="16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1064" i="1" spc="-16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1064" i="1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1064" i="1" spc="-33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148">
            <a:extLst>
              <a:ext uri="{FF2B5EF4-FFF2-40B4-BE49-F238E27FC236}">
                <a16:creationId xmlns:a16="http://schemas.microsoft.com/office/drawing/2014/main" id="{7CF9B952-4368-C928-CA27-3F6150D11768}"/>
              </a:ext>
            </a:extLst>
          </p:cNvPr>
          <p:cNvSpPr txBox="1"/>
          <p:nvPr/>
        </p:nvSpPr>
        <p:spPr>
          <a:xfrm>
            <a:off x="7870698" y="9213508"/>
            <a:ext cx="1837113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ntro-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putationa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nk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ng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9" name="object 149">
            <a:extLst>
              <a:ext uri="{FF2B5EF4-FFF2-40B4-BE49-F238E27FC236}">
                <a16:creationId xmlns:a16="http://schemas.microsoft.com/office/drawing/2014/main" id="{3B0C99E5-0FED-0F81-F041-C6B3BA23A010}"/>
              </a:ext>
            </a:extLst>
          </p:cNvPr>
          <p:cNvSpPr txBox="1"/>
          <p:nvPr/>
        </p:nvSpPr>
        <p:spPr>
          <a:xfrm>
            <a:off x="11394877" y="9213508"/>
            <a:ext cx="58396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D83EA191-8451-2017-2648-EFF1F9265277}"/>
              </a:ext>
            </a:extLst>
          </p:cNvPr>
          <p:cNvSpPr txBox="1"/>
          <p:nvPr/>
        </p:nvSpPr>
        <p:spPr>
          <a:xfrm>
            <a:off x="12457869" y="9213508"/>
            <a:ext cx="87075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1" name="object 151">
            <a:extLst>
              <a:ext uri="{FF2B5EF4-FFF2-40B4-BE49-F238E27FC236}">
                <a16:creationId xmlns:a16="http://schemas.microsoft.com/office/drawing/2014/main" id="{E113EEAB-775D-6AF2-3F95-AF7C4A984140}"/>
              </a:ext>
            </a:extLst>
          </p:cNvPr>
          <p:cNvSpPr txBox="1"/>
          <p:nvPr/>
        </p:nvSpPr>
        <p:spPr>
          <a:xfrm>
            <a:off x="1095950" y="9391193"/>
            <a:ext cx="443484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684698" algn="l"/>
              </a:tabLst>
            </a:pP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1403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2" name="object 152">
            <a:extLst>
              <a:ext uri="{FF2B5EF4-FFF2-40B4-BE49-F238E27FC236}">
                <a16:creationId xmlns:a16="http://schemas.microsoft.com/office/drawing/2014/main" id="{1AEFFDCA-FC31-CC6F-87E1-C459DE3A9432}"/>
              </a:ext>
            </a:extLst>
          </p:cNvPr>
          <p:cNvSpPr txBox="1"/>
          <p:nvPr/>
        </p:nvSpPr>
        <p:spPr>
          <a:xfrm>
            <a:off x="5995346" y="9391192"/>
            <a:ext cx="1127414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1301-1101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>
            <a:extLst>
              <a:ext uri="{FF2B5EF4-FFF2-40B4-BE49-F238E27FC236}">
                <a16:creationId xmlns:a16="http://schemas.microsoft.com/office/drawing/2014/main" id="{3BB5F498-F3EC-F1EB-70D0-F86F3103A15B}"/>
              </a:ext>
            </a:extLst>
          </p:cNvPr>
          <p:cNvSpPr txBox="1"/>
          <p:nvPr/>
        </p:nvSpPr>
        <p:spPr>
          <a:xfrm>
            <a:off x="7870699" y="9391193"/>
            <a:ext cx="410752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544418" algn="l"/>
              </a:tabLst>
            </a:pP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puter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Progra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Sci/En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1320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>
            <a:extLst>
              <a:ext uri="{FF2B5EF4-FFF2-40B4-BE49-F238E27FC236}">
                <a16:creationId xmlns:a16="http://schemas.microsoft.com/office/drawing/2014/main" id="{40AFDD35-8AAC-525D-4CA6-00C53DCA51B7}"/>
              </a:ext>
            </a:extLst>
          </p:cNvPr>
          <p:cNvSpPr txBox="1"/>
          <p:nvPr/>
        </p:nvSpPr>
        <p:spPr>
          <a:xfrm>
            <a:off x="12497771" y="9391192"/>
            <a:ext cx="79282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E478F8F7-B147-EEA8-CC05-1518C19044EF}"/>
              </a:ext>
            </a:extLst>
          </p:cNvPr>
          <p:cNvSpPr txBox="1"/>
          <p:nvPr/>
        </p:nvSpPr>
        <p:spPr>
          <a:xfrm>
            <a:off x="1095950" y="9568254"/>
            <a:ext cx="443484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684698" algn="l"/>
              </a:tabLst>
            </a:pP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1404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>
            <a:extLst>
              <a:ext uri="{FF2B5EF4-FFF2-40B4-BE49-F238E27FC236}">
                <a16:creationId xmlns:a16="http://schemas.microsoft.com/office/drawing/2014/main" id="{2DDE5B53-B0D8-2924-2A93-176B2B631D70}"/>
              </a:ext>
            </a:extLst>
          </p:cNvPr>
          <p:cNvSpPr txBox="1"/>
          <p:nvPr/>
        </p:nvSpPr>
        <p:spPr>
          <a:xfrm>
            <a:off x="5995346" y="9568253"/>
            <a:ext cx="1127414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1302-1102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7" name="object 157">
            <a:extLst>
              <a:ext uri="{FF2B5EF4-FFF2-40B4-BE49-F238E27FC236}">
                <a16:creationId xmlns:a16="http://schemas.microsoft.com/office/drawing/2014/main" id="{263F8F77-ADEA-55E2-6145-6AE23024E7BD}"/>
              </a:ext>
            </a:extLst>
          </p:cNvPr>
          <p:cNvSpPr txBox="1"/>
          <p:nvPr/>
        </p:nvSpPr>
        <p:spPr>
          <a:xfrm>
            <a:off x="7870699" y="9568253"/>
            <a:ext cx="106299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Scientific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8" name="object 158">
            <a:extLst>
              <a:ext uri="{FF2B5EF4-FFF2-40B4-BE49-F238E27FC236}">
                <a16:creationId xmlns:a16="http://schemas.microsoft.com/office/drawing/2014/main" id="{4062D82F-693D-D4D1-0FCA-D8D98C546E8C}"/>
              </a:ext>
            </a:extLst>
          </p:cNvPr>
          <p:cNvSpPr txBox="1"/>
          <p:nvPr/>
        </p:nvSpPr>
        <p:spPr>
          <a:xfrm>
            <a:off x="11374926" y="9568253"/>
            <a:ext cx="62345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" name="object 159">
            <a:extLst>
              <a:ext uri="{FF2B5EF4-FFF2-40B4-BE49-F238E27FC236}">
                <a16:creationId xmlns:a16="http://schemas.microsoft.com/office/drawing/2014/main" id="{3323B4CA-BA0E-ACF7-3AD3-416568EA5658}"/>
              </a:ext>
            </a:extLst>
          </p:cNvPr>
          <p:cNvSpPr txBox="1"/>
          <p:nvPr/>
        </p:nvSpPr>
        <p:spPr>
          <a:xfrm>
            <a:off x="12457869" y="9568253"/>
            <a:ext cx="87075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" name="object 160">
            <a:extLst>
              <a:ext uri="{FF2B5EF4-FFF2-40B4-BE49-F238E27FC236}">
                <a16:creationId xmlns:a16="http://schemas.microsoft.com/office/drawing/2014/main" id="{62736680-8957-9424-A7A9-121947B2278B}"/>
              </a:ext>
            </a:extLst>
          </p:cNvPr>
          <p:cNvSpPr txBox="1"/>
          <p:nvPr/>
        </p:nvSpPr>
        <p:spPr>
          <a:xfrm>
            <a:off x="896942" y="9745314"/>
            <a:ext cx="1569027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i="1" spc="-16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i="1" spc="16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1064" i="1" spc="-16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1064" i="1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1064" i="1" spc="-33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1" name="object 161">
            <a:extLst>
              <a:ext uri="{FF2B5EF4-FFF2-40B4-BE49-F238E27FC236}">
                <a16:creationId xmlns:a16="http://schemas.microsoft.com/office/drawing/2014/main" id="{6EE5370D-0010-579F-5F8B-37A89AFE7ED0}"/>
              </a:ext>
            </a:extLst>
          </p:cNvPr>
          <p:cNvSpPr txBox="1"/>
          <p:nvPr/>
        </p:nvSpPr>
        <p:spPr>
          <a:xfrm>
            <a:off x="7870698" y="9745315"/>
            <a:ext cx="417714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74797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inar/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ritical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IV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2" name="object 162">
            <a:extLst>
              <a:ext uri="{FF2B5EF4-FFF2-40B4-BE49-F238E27FC236}">
                <a16:creationId xmlns:a16="http://schemas.microsoft.com/office/drawing/2014/main" id="{33A3B4DC-E4DB-7A1B-558C-6923E9E5EE53}"/>
              </a:ext>
            </a:extLst>
          </p:cNvPr>
          <p:cNvSpPr txBox="1"/>
          <p:nvPr/>
        </p:nvSpPr>
        <p:spPr>
          <a:xfrm>
            <a:off x="12502756" y="9745314"/>
            <a:ext cx="78347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DU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object 163">
            <a:extLst>
              <a:ext uri="{FF2B5EF4-FFF2-40B4-BE49-F238E27FC236}">
                <a16:creationId xmlns:a16="http://schemas.microsoft.com/office/drawing/2014/main" id="{E1423E60-08CC-A1F8-60FF-E9F6D31014F1}"/>
              </a:ext>
            </a:extLst>
          </p:cNvPr>
          <p:cNvSpPr txBox="1"/>
          <p:nvPr/>
        </p:nvSpPr>
        <p:spPr>
          <a:xfrm>
            <a:off x="1095950" y="9922376"/>
            <a:ext cx="4614603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507010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echanics)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2320-2120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4" name="object 164">
            <a:extLst>
              <a:ext uri="{FF2B5EF4-FFF2-40B4-BE49-F238E27FC236}">
                <a16:creationId xmlns:a16="http://schemas.microsoft.com/office/drawing/2014/main" id="{D12B1C90-537D-749A-A75E-C5A6039F76EE}"/>
              </a:ext>
            </a:extLst>
          </p:cNvPr>
          <p:cNvSpPr txBox="1"/>
          <p:nvPr/>
        </p:nvSpPr>
        <p:spPr>
          <a:xfrm>
            <a:off x="5995346" y="9922375"/>
            <a:ext cx="1127414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2325-2125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5" name="object 165">
            <a:extLst>
              <a:ext uri="{FF2B5EF4-FFF2-40B4-BE49-F238E27FC236}">
                <a16:creationId xmlns:a16="http://schemas.microsoft.com/office/drawing/2014/main" id="{E1275717-DE7D-1E0F-10D8-814AF1EAF403}"/>
              </a:ext>
            </a:extLst>
          </p:cNvPr>
          <p:cNvSpPr txBox="1"/>
          <p:nvPr/>
        </p:nvSpPr>
        <p:spPr>
          <a:xfrm>
            <a:off x="7870698" y="9922375"/>
            <a:ext cx="197635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nno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Leadership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6" name="object 166">
            <a:extLst>
              <a:ext uri="{FF2B5EF4-FFF2-40B4-BE49-F238E27FC236}">
                <a16:creationId xmlns:a16="http://schemas.microsoft.com/office/drawing/2014/main" id="{A28BABA8-0468-BF12-22A7-8185F55F3F06}"/>
              </a:ext>
            </a:extLst>
          </p:cNvPr>
          <p:cNvSpPr txBox="1"/>
          <p:nvPr/>
        </p:nvSpPr>
        <p:spPr>
          <a:xfrm>
            <a:off x="11402359" y="9922375"/>
            <a:ext cx="568383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7" name="object 167">
            <a:extLst>
              <a:ext uri="{FF2B5EF4-FFF2-40B4-BE49-F238E27FC236}">
                <a16:creationId xmlns:a16="http://schemas.microsoft.com/office/drawing/2014/main" id="{070AF370-0460-602D-338C-93217C422985}"/>
              </a:ext>
            </a:extLst>
          </p:cNvPr>
          <p:cNvSpPr txBox="1"/>
          <p:nvPr/>
        </p:nvSpPr>
        <p:spPr>
          <a:xfrm>
            <a:off x="12457869" y="9922376"/>
            <a:ext cx="87075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8" name="object 168">
            <a:extLst>
              <a:ext uri="{FF2B5EF4-FFF2-40B4-BE49-F238E27FC236}">
                <a16:creationId xmlns:a16="http://schemas.microsoft.com/office/drawing/2014/main" id="{34405FC0-A7EC-E9F5-021D-75BA148B11F4}"/>
              </a:ext>
            </a:extLst>
          </p:cNvPr>
          <p:cNvSpPr txBox="1"/>
          <p:nvPr/>
        </p:nvSpPr>
        <p:spPr>
          <a:xfrm>
            <a:off x="1095950" y="10109413"/>
            <a:ext cx="4614603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507010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ectro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agneti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sm)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2321-2121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>
            <a:extLst>
              <a:ext uri="{FF2B5EF4-FFF2-40B4-BE49-F238E27FC236}">
                <a16:creationId xmlns:a16="http://schemas.microsoft.com/office/drawing/2014/main" id="{A0339C38-DB47-86CE-D1D9-962A050430F0}"/>
              </a:ext>
            </a:extLst>
          </p:cNvPr>
          <p:cNvSpPr txBox="1"/>
          <p:nvPr/>
        </p:nvSpPr>
        <p:spPr>
          <a:xfrm>
            <a:off x="5995346" y="10109412"/>
            <a:ext cx="1127414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2326-2126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0" name="object 170">
            <a:extLst>
              <a:ext uri="{FF2B5EF4-FFF2-40B4-BE49-F238E27FC236}">
                <a16:creationId xmlns:a16="http://schemas.microsoft.com/office/drawing/2014/main" id="{F156AC05-36DF-9B50-DEBD-AD3403555048}"/>
              </a:ext>
            </a:extLst>
          </p:cNvPr>
          <p:cNvSpPr txBox="1"/>
          <p:nvPr/>
        </p:nvSpPr>
        <p:spPr>
          <a:xfrm>
            <a:off x="7870698" y="10109412"/>
            <a:ext cx="199921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Engineerin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E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erien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BABD2593-C143-1389-1F87-FEFA8A6E70DC}"/>
              </a:ext>
            </a:extLst>
          </p:cNvPr>
          <p:cNvSpPr txBox="1"/>
          <p:nvPr/>
        </p:nvSpPr>
        <p:spPr>
          <a:xfrm>
            <a:off x="11290139" y="10109412"/>
            <a:ext cx="79282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2" name="object 172">
            <a:extLst>
              <a:ext uri="{FF2B5EF4-FFF2-40B4-BE49-F238E27FC236}">
                <a16:creationId xmlns:a16="http://schemas.microsoft.com/office/drawing/2014/main" id="{B9276926-0725-2A2D-EFB8-43182EF552C0}"/>
              </a:ext>
            </a:extLst>
          </p:cNvPr>
          <p:cNvSpPr txBox="1"/>
          <p:nvPr/>
        </p:nvSpPr>
        <p:spPr>
          <a:xfrm>
            <a:off x="12437918" y="10109412"/>
            <a:ext cx="87075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3" name="object 173">
            <a:extLst>
              <a:ext uri="{FF2B5EF4-FFF2-40B4-BE49-F238E27FC236}">
                <a16:creationId xmlns:a16="http://schemas.microsoft.com/office/drawing/2014/main" id="{86F2D191-F9C6-7C54-802E-C0DBFE3626F3}"/>
              </a:ext>
            </a:extLst>
          </p:cNvPr>
          <p:cNvSpPr txBox="1"/>
          <p:nvPr/>
        </p:nvSpPr>
        <p:spPr>
          <a:xfrm>
            <a:off x="896942" y="10286473"/>
            <a:ext cx="55799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4" name="object 174">
            <a:extLst>
              <a:ext uri="{FF2B5EF4-FFF2-40B4-BE49-F238E27FC236}">
                <a16:creationId xmlns:a16="http://schemas.microsoft.com/office/drawing/2014/main" id="{C3EDAEE0-BF7B-3280-80D4-B2BA94287D9D}"/>
              </a:ext>
            </a:extLst>
          </p:cNvPr>
          <p:cNvSpPr txBox="1"/>
          <p:nvPr/>
        </p:nvSpPr>
        <p:spPr>
          <a:xfrm>
            <a:off x="7870698" y="10286473"/>
            <a:ext cx="184126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App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ie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Engineerin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Ana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sis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>
            <a:extLst>
              <a:ext uri="{FF2B5EF4-FFF2-40B4-BE49-F238E27FC236}">
                <a16:creationId xmlns:a16="http://schemas.microsoft.com/office/drawing/2014/main" id="{D4424371-D42B-4D9B-32D6-970E9A8A9A61}"/>
              </a:ext>
            </a:extLst>
          </p:cNvPr>
          <p:cNvSpPr txBox="1"/>
          <p:nvPr/>
        </p:nvSpPr>
        <p:spPr>
          <a:xfrm>
            <a:off x="11290139" y="10286473"/>
            <a:ext cx="79282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" name="object 176">
            <a:extLst>
              <a:ext uri="{FF2B5EF4-FFF2-40B4-BE49-F238E27FC236}">
                <a16:creationId xmlns:a16="http://schemas.microsoft.com/office/drawing/2014/main" id="{647F3CD1-47BF-2739-299E-B31272F88E5A}"/>
              </a:ext>
            </a:extLst>
          </p:cNvPr>
          <p:cNvSpPr txBox="1"/>
          <p:nvPr/>
        </p:nvSpPr>
        <p:spPr>
          <a:xfrm>
            <a:off x="12457869" y="10286473"/>
            <a:ext cx="87075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" name="object 177">
            <a:extLst>
              <a:ext uri="{FF2B5EF4-FFF2-40B4-BE49-F238E27FC236}">
                <a16:creationId xmlns:a16="http://schemas.microsoft.com/office/drawing/2014/main" id="{E7ACA351-B47F-6961-9572-718246E5DAA4}"/>
              </a:ext>
            </a:extLst>
          </p:cNvPr>
          <p:cNvSpPr txBox="1"/>
          <p:nvPr/>
        </p:nvSpPr>
        <p:spPr>
          <a:xfrm>
            <a:off x="1095950" y="10463535"/>
            <a:ext cx="461979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502853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1211/1111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5290CDF-5FE6-7D93-9507-8AC067D26E5B}"/>
              </a:ext>
            </a:extLst>
          </p:cNvPr>
          <p:cNvSpPr txBox="1"/>
          <p:nvPr/>
        </p:nvSpPr>
        <p:spPr>
          <a:xfrm>
            <a:off x="6164925" y="10463534"/>
            <a:ext cx="78763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" name="object 179">
            <a:extLst>
              <a:ext uri="{FF2B5EF4-FFF2-40B4-BE49-F238E27FC236}">
                <a16:creationId xmlns:a16="http://schemas.microsoft.com/office/drawing/2014/main" id="{D3704B97-BA2C-9E76-9209-C95793022EF5}"/>
              </a:ext>
            </a:extLst>
          </p:cNvPr>
          <p:cNvSpPr txBox="1"/>
          <p:nvPr/>
        </p:nvSpPr>
        <p:spPr>
          <a:xfrm>
            <a:off x="7870698" y="10463534"/>
            <a:ext cx="176645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ath an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Scien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0" name="object 180">
            <a:extLst>
              <a:ext uri="{FF2B5EF4-FFF2-40B4-BE49-F238E27FC236}">
                <a16:creationId xmlns:a16="http://schemas.microsoft.com/office/drawing/2014/main" id="{07CAF42D-9F37-68F6-CA59-B374B77E4B9F}"/>
              </a:ext>
            </a:extLst>
          </p:cNvPr>
          <p:cNvSpPr txBox="1"/>
          <p:nvPr/>
        </p:nvSpPr>
        <p:spPr>
          <a:xfrm>
            <a:off x="11374926" y="10463534"/>
            <a:ext cx="62345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1" name="object 181">
            <a:extLst>
              <a:ext uri="{FF2B5EF4-FFF2-40B4-BE49-F238E27FC236}">
                <a16:creationId xmlns:a16="http://schemas.microsoft.com/office/drawing/2014/main" id="{C89499EA-8EB7-563B-0058-D70B6C450BF7}"/>
              </a:ext>
            </a:extLst>
          </p:cNvPr>
          <p:cNvSpPr txBox="1"/>
          <p:nvPr/>
        </p:nvSpPr>
        <p:spPr>
          <a:xfrm>
            <a:off x="12457869" y="10463534"/>
            <a:ext cx="87075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2" name="object 182">
            <a:extLst>
              <a:ext uri="{FF2B5EF4-FFF2-40B4-BE49-F238E27FC236}">
                <a16:creationId xmlns:a16="http://schemas.microsoft.com/office/drawing/2014/main" id="{A3BF1F0E-1746-999B-E101-235F6C37FEF0}"/>
              </a:ext>
            </a:extLst>
          </p:cNvPr>
          <p:cNvSpPr txBox="1"/>
          <p:nvPr/>
        </p:nvSpPr>
        <p:spPr>
          <a:xfrm>
            <a:off x="1095950" y="10640512"/>
            <a:ext cx="461979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502853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1211/1112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3" name="object 183">
            <a:extLst>
              <a:ext uri="{FF2B5EF4-FFF2-40B4-BE49-F238E27FC236}">
                <a16:creationId xmlns:a16="http://schemas.microsoft.com/office/drawing/2014/main" id="{1633F51B-B5D9-86AD-2D2F-220C2416EDA2}"/>
              </a:ext>
            </a:extLst>
          </p:cNvPr>
          <p:cNvSpPr txBox="1"/>
          <p:nvPr/>
        </p:nvSpPr>
        <p:spPr>
          <a:xfrm>
            <a:off x="6164925" y="10640512"/>
            <a:ext cx="78763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4" name="object 184">
            <a:extLst>
              <a:ext uri="{FF2B5EF4-FFF2-40B4-BE49-F238E27FC236}">
                <a16:creationId xmlns:a16="http://schemas.microsoft.com/office/drawing/2014/main" id="{A4DCFBD4-761A-B426-85FA-5C9F98BE3502}"/>
              </a:ext>
            </a:extLst>
          </p:cNvPr>
          <p:cNvSpPr txBox="1"/>
          <p:nvPr/>
        </p:nvSpPr>
        <p:spPr>
          <a:xfrm>
            <a:off x="7870699" y="10640512"/>
            <a:ext cx="205843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Var.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Across th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if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espan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25A361A2-37B7-6298-3FBE-48C3C3E1EE01}"/>
              </a:ext>
            </a:extLst>
          </p:cNvPr>
          <p:cNvSpPr txBox="1"/>
          <p:nvPr/>
        </p:nvSpPr>
        <p:spPr>
          <a:xfrm>
            <a:off x="11310088" y="10640512"/>
            <a:ext cx="75334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SPL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6" name="object 186">
            <a:extLst>
              <a:ext uri="{FF2B5EF4-FFF2-40B4-BE49-F238E27FC236}">
                <a16:creationId xmlns:a16="http://schemas.microsoft.com/office/drawing/2014/main" id="{ADD203E7-CF9A-FD0B-1E20-A24C8231BB64}"/>
              </a:ext>
            </a:extLst>
          </p:cNvPr>
          <p:cNvSpPr txBox="1"/>
          <p:nvPr/>
        </p:nvSpPr>
        <p:spPr>
          <a:xfrm>
            <a:off x="12457869" y="10640512"/>
            <a:ext cx="87075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" name="object 187">
            <a:extLst>
              <a:ext uri="{FF2B5EF4-FFF2-40B4-BE49-F238E27FC236}">
                <a16:creationId xmlns:a16="http://schemas.microsoft.com/office/drawing/2014/main" id="{92235900-F706-7010-80B2-048D51364907}"/>
              </a:ext>
            </a:extLst>
          </p:cNvPr>
          <p:cNvSpPr txBox="1"/>
          <p:nvPr/>
        </p:nvSpPr>
        <p:spPr>
          <a:xfrm>
            <a:off x="896942" y="10817573"/>
            <a:ext cx="55799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>
            <a:extLst>
              <a:ext uri="{FF2B5EF4-FFF2-40B4-BE49-F238E27FC236}">
                <a16:creationId xmlns:a16="http://schemas.microsoft.com/office/drawing/2014/main" id="{6713CA22-8004-69DB-AEB7-25A1199A7672}"/>
              </a:ext>
            </a:extLst>
          </p:cNvPr>
          <p:cNvSpPr txBox="1"/>
          <p:nvPr/>
        </p:nvSpPr>
        <p:spPr>
          <a:xfrm>
            <a:off x="1095951" y="10989647"/>
            <a:ext cx="465616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62328" algn="l"/>
              </a:tabLst>
            </a:pP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1313/1110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>
            <a:extLst>
              <a:ext uri="{FF2B5EF4-FFF2-40B4-BE49-F238E27FC236}">
                <a16:creationId xmlns:a16="http://schemas.microsoft.com/office/drawing/2014/main" id="{103EA883-4AE7-5B86-1AF5-439A8288089E}"/>
              </a:ext>
            </a:extLst>
          </p:cNvPr>
          <p:cNvSpPr txBox="1"/>
          <p:nvPr/>
        </p:nvSpPr>
        <p:spPr>
          <a:xfrm>
            <a:off x="5990359" y="10989646"/>
            <a:ext cx="113676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1303/1103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>
            <a:extLst>
              <a:ext uri="{FF2B5EF4-FFF2-40B4-BE49-F238E27FC236}">
                <a16:creationId xmlns:a16="http://schemas.microsoft.com/office/drawing/2014/main" id="{EC91E8B2-7BDF-C8DF-2A67-61ADDD112EB1}"/>
              </a:ext>
            </a:extLst>
          </p:cNvPr>
          <p:cNvSpPr txBox="1"/>
          <p:nvPr/>
        </p:nvSpPr>
        <p:spPr>
          <a:xfrm>
            <a:off x="1095950" y="11179177"/>
            <a:ext cx="461979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502853" algn="l"/>
              </a:tabLst>
            </a:pP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istorical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1314/1104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>
            <a:extLst>
              <a:ext uri="{FF2B5EF4-FFF2-40B4-BE49-F238E27FC236}">
                <a16:creationId xmlns:a16="http://schemas.microsoft.com/office/drawing/2014/main" id="{3930F0F2-1A5D-220A-076F-73D967B4A441}"/>
              </a:ext>
            </a:extLst>
          </p:cNvPr>
          <p:cNvSpPr txBox="1"/>
          <p:nvPr/>
        </p:nvSpPr>
        <p:spPr>
          <a:xfrm>
            <a:off x="5990359" y="11179176"/>
            <a:ext cx="113676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1304/1104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2" name="object 192">
            <a:extLst>
              <a:ext uri="{FF2B5EF4-FFF2-40B4-BE49-F238E27FC236}">
                <a16:creationId xmlns:a16="http://schemas.microsoft.com/office/drawing/2014/main" id="{17205F82-B25E-6888-E794-2D24B7176C27}"/>
              </a:ext>
            </a:extLst>
          </p:cNvPr>
          <p:cNvSpPr txBox="1"/>
          <p:nvPr/>
        </p:nvSpPr>
        <p:spPr>
          <a:xfrm>
            <a:off x="896942" y="11366213"/>
            <a:ext cx="67229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object 193">
            <a:extLst>
              <a:ext uri="{FF2B5EF4-FFF2-40B4-BE49-F238E27FC236}">
                <a16:creationId xmlns:a16="http://schemas.microsoft.com/office/drawing/2014/main" id="{F60A9B75-13E4-D218-B14D-C37592E10BF8}"/>
              </a:ext>
            </a:extLst>
          </p:cNvPr>
          <p:cNvSpPr txBox="1"/>
          <p:nvPr/>
        </p:nvSpPr>
        <p:spPr>
          <a:xfrm>
            <a:off x="1095949" y="11565718"/>
            <a:ext cx="4623955" cy="340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94540" algn="l"/>
              </a:tabLst>
            </a:pP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1305/1105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  <a:p>
            <a:pPr marL="20782" defTabSz="1496324">
              <a:spcBef>
                <a:spcPts val="115"/>
              </a:spcBef>
              <a:tabLst>
                <a:tab pos="3494540" algn="l"/>
              </a:tabLst>
            </a:pP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1306/1106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4" name="object 194">
            <a:extLst>
              <a:ext uri="{FF2B5EF4-FFF2-40B4-BE49-F238E27FC236}">
                <a16:creationId xmlns:a16="http://schemas.microsoft.com/office/drawing/2014/main" id="{19BE9520-0B50-4E30-B1C4-C0FEFA148A8A}"/>
              </a:ext>
            </a:extLst>
          </p:cNvPr>
          <p:cNvSpPr txBox="1"/>
          <p:nvPr/>
        </p:nvSpPr>
        <p:spPr>
          <a:xfrm>
            <a:off x="5985371" y="11565718"/>
            <a:ext cx="114923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1311/1111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>
            <a:extLst>
              <a:ext uri="{FF2B5EF4-FFF2-40B4-BE49-F238E27FC236}">
                <a16:creationId xmlns:a16="http://schemas.microsoft.com/office/drawing/2014/main" id="{3D8C1C5B-E0EE-8430-3117-9676BC982B63}"/>
              </a:ext>
            </a:extLst>
          </p:cNvPr>
          <p:cNvSpPr txBox="1"/>
          <p:nvPr/>
        </p:nvSpPr>
        <p:spPr>
          <a:xfrm>
            <a:off x="5985371" y="11742779"/>
            <a:ext cx="114923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1312/1112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>
            <a:extLst>
              <a:ext uri="{FF2B5EF4-FFF2-40B4-BE49-F238E27FC236}">
                <a16:creationId xmlns:a16="http://schemas.microsoft.com/office/drawing/2014/main" id="{637A60E2-542F-DF31-D65C-E268B4FB4412}"/>
              </a:ext>
            </a:extLst>
          </p:cNvPr>
          <p:cNvSpPr txBox="1"/>
          <p:nvPr/>
        </p:nvSpPr>
        <p:spPr>
          <a:xfrm>
            <a:off x="896943" y="7874327"/>
            <a:ext cx="78555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Pre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us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7" name="object 197">
            <a:extLst>
              <a:ext uri="{FF2B5EF4-FFF2-40B4-BE49-F238E27FC236}">
                <a16:creationId xmlns:a16="http://schemas.microsoft.com/office/drawing/2014/main" id="{FBAAB1A6-69A1-1C88-86A3-FEC818FB54A0}"/>
              </a:ext>
            </a:extLst>
          </p:cNvPr>
          <p:cNvSpPr txBox="1"/>
          <p:nvPr/>
        </p:nvSpPr>
        <p:spPr>
          <a:xfrm>
            <a:off x="4505914" y="7797020"/>
            <a:ext cx="1263535" cy="340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9" algn="ctr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1496324">
              <a:spcBef>
                <a:spcPts val="115"/>
              </a:spcBef>
            </a:pP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" name="object 198">
            <a:extLst>
              <a:ext uri="{FF2B5EF4-FFF2-40B4-BE49-F238E27FC236}">
                <a16:creationId xmlns:a16="http://schemas.microsoft.com/office/drawing/2014/main" id="{A5467774-A932-AB7A-E27F-A02FB1F91469}"/>
              </a:ext>
            </a:extLst>
          </p:cNvPr>
          <p:cNvSpPr txBox="1"/>
          <p:nvPr/>
        </p:nvSpPr>
        <p:spPr>
          <a:xfrm>
            <a:off x="5928013" y="7874327"/>
            <a:ext cx="126353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131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2412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9" name="object 199">
            <a:extLst>
              <a:ext uri="{FF2B5EF4-FFF2-40B4-BE49-F238E27FC236}">
                <a16:creationId xmlns:a16="http://schemas.microsoft.com/office/drawing/2014/main" id="{88C6CDE5-A48B-A9C5-11C7-5672F5E02B07}"/>
              </a:ext>
            </a:extLst>
          </p:cNvPr>
          <p:cNvSpPr/>
          <p:nvPr/>
        </p:nvSpPr>
        <p:spPr>
          <a:xfrm>
            <a:off x="668342" y="46550"/>
            <a:ext cx="0" cy="364721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>
            <a:extLst>
              <a:ext uri="{FF2B5EF4-FFF2-40B4-BE49-F238E27FC236}">
                <a16:creationId xmlns:a16="http://schemas.microsoft.com/office/drawing/2014/main" id="{B6E13DAA-DD64-92FA-4DFE-69C140293D5F}"/>
              </a:ext>
            </a:extLst>
          </p:cNvPr>
          <p:cNvSpPr/>
          <p:nvPr/>
        </p:nvSpPr>
        <p:spPr>
          <a:xfrm>
            <a:off x="13498621" y="56527"/>
            <a:ext cx="0" cy="354330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7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>
            <a:extLst>
              <a:ext uri="{FF2B5EF4-FFF2-40B4-BE49-F238E27FC236}">
                <a16:creationId xmlns:a16="http://schemas.microsoft.com/office/drawing/2014/main" id="{98ED4DF8-59EF-1B5F-4A4A-ED8DD723DD52}"/>
              </a:ext>
            </a:extLst>
          </p:cNvPr>
          <p:cNvSpPr/>
          <p:nvPr/>
        </p:nvSpPr>
        <p:spPr>
          <a:xfrm>
            <a:off x="669590" y="410649"/>
            <a:ext cx="0" cy="297180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355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>
            <a:extLst>
              <a:ext uri="{FF2B5EF4-FFF2-40B4-BE49-F238E27FC236}">
                <a16:creationId xmlns:a16="http://schemas.microsoft.com/office/drawing/2014/main" id="{818FE0A3-E483-010A-3995-080EADCCDCCA}"/>
              </a:ext>
            </a:extLst>
          </p:cNvPr>
          <p:cNvSpPr/>
          <p:nvPr/>
        </p:nvSpPr>
        <p:spPr>
          <a:xfrm>
            <a:off x="13499867" y="433093"/>
            <a:ext cx="0" cy="27432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>
            <a:extLst>
              <a:ext uri="{FF2B5EF4-FFF2-40B4-BE49-F238E27FC236}">
                <a16:creationId xmlns:a16="http://schemas.microsoft.com/office/drawing/2014/main" id="{DBBB9156-A1E1-25F8-FF0E-BF2FE21A4471}"/>
              </a:ext>
            </a:extLst>
          </p:cNvPr>
          <p:cNvSpPr/>
          <p:nvPr/>
        </p:nvSpPr>
        <p:spPr>
          <a:xfrm>
            <a:off x="673331" y="1261041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>
            <a:extLst>
              <a:ext uri="{FF2B5EF4-FFF2-40B4-BE49-F238E27FC236}">
                <a16:creationId xmlns:a16="http://schemas.microsoft.com/office/drawing/2014/main" id="{61AD94AF-D677-2264-279A-4E98D652412D}"/>
              </a:ext>
            </a:extLst>
          </p:cNvPr>
          <p:cNvSpPr/>
          <p:nvPr/>
        </p:nvSpPr>
        <p:spPr>
          <a:xfrm>
            <a:off x="673331" y="1438517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>
            <a:extLst>
              <a:ext uri="{FF2B5EF4-FFF2-40B4-BE49-F238E27FC236}">
                <a16:creationId xmlns:a16="http://schemas.microsoft.com/office/drawing/2014/main" id="{C3A4D6EA-310D-851B-6557-6C70AC2DC143}"/>
              </a:ext>
            </a:extLst>
          </p:cNvPr>
          <p:cNvSpPr/>
          <p:nvPr/>
        </p:nvSpPr>
        <p:spPr>
          <a:xfrm>
            <a:off x="673331" y="1618072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1ED41CB2-D57D-3A99-5074-81DFB2D4BB43}"/>
              </a:ext>
            </a:extLst>
          </p:cNvPr>
          <p:cNvSpPr/>
          <p:nvPr/>
        </p:nvSpPr>
        <p:spPr>
          <a:xfrm>
            <a:off x="7647086" y="1618072"/>
            <a:ext cx="204701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6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>
            <a:extLst>
              <a:ext uri="{FF2B5EF4-FFF2-40B4-BE49-F238E27FC236}">
                <a16:creationId xmlns:a16="http://schemas.microsoft.com/office/drawing/2014/main" id="{2891C6B5-E2A0-AD6B-4468-1C3E65E60617}"/>
              </a:ext>
            </a:extLst>
          </p:cNvPr>
          <p:cNvSpPr/>
          <p:nvPr/>
        </p:nvSpPr>
        <p:spPr>
          <a:xfrm>
            <a:off x="7861554" y="1088884"/>
            <a:ext cx="0" cy="519545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>
            <a:extLst>
              <a:ext uri="{FF2B5EF4-FFF2-40B4-BE49-F238E27FC236}">
                <a16:creationId xmlns:a16="http://schemas.microsoft.com/office/drawing/2014/main" id="{0222679D-3A4C-5CF3-49B9-C2F38EE5D794}"/>
              </a:ext>
            </a:extLst>
          </p:cNvPr>
          <p:cNvSpPr/>
          <p:nvPr/>
        </p:nvSpPr>
        <p:spPr>
          <a:xfrm>
            <a:off x="11083981" y="1088884"/>
            <a:ext cx="0" cy="519545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>
            <a:extLst>
              <a:ext uri="{FF2B5EF4-FFF2-40B4-BE49-F238E27FC236}">
                <a16:creationId xmlns:a16="http://schemas.microsoft.com/office/drawing/2014/main" id="{C667170F-D5B1-EFE6-68AA-71230C9E6918}"/>
              </a:ext>
            </a:extLst>
          </p:cNvPr>
          <p:cNvSpPr/>
          <p:nvPr/>
        </p:nvSpPr>
        <p:spPr>
          <a:xfrm>
            <a:off x="12269170" y="1088884"/>
            <a:ext cx="0" cy="519545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>
            <a:extLst>
              <a:ext uri="{FF2B5EF4-FFF2-40B4-BE49-F238E27FC236}">
                <a16:creationId xmlns:a16="http://schemas.microsoft.com/office/drawing/2014/main" id="{231F7E4D-926D-7E3C-7C44-F9653903CCBC}"/>
              </a:ext>
            </a:extLst>
          </p:cNvPr>
          <p:cNvSpPr/>
          <p:nvPr/>
        </p:nvSpPr>
        <p:spPr>
          <a:xfrm>
            <a:off x="13498621" y="707330"/>
            <a:ext cx="0" cy="900892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46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>
            <a:extLst>
              <a:ext uri="{FF2B5EF4-FFF2-40B4-BE49-F238E27FC236}">
                <a16:creationId xmlns:a16="http://schemas.microsoft.com/office/drawing/2014/main" id="{654FE03A-3923-827F-59EA-43DB496A0998}"/>
              </a:ext>
            </a:extLst>
          </p:cNvPr>
          <p:cNvSpPr/>
          <p:nvPr/>
        </p:nvSpPr>
        <p:spPr>
          <a:xfrm>
            <a:off x="673331" y="1795132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>
            <a:extLst>
              <a:ext uri="{FF2B5EF4-FFF2-40B4-BE49-F238E27FC236}">
                <a16:creationId xmlns:a16="http://schemas.microsoft.com/office/drawing/2014/main" id="{3FE507E7-807C-83EB-FF3D-5ADB89B857C6}"/>
              </a:ext>
            </a:extLst>
          </p:cNvPr>
          <p:cNvSpPr/>
          <p:nvPr/>
        </p:nvSpPr>
        <p:spPr>
          <a:xfrm>
            <a:off x="7647086" y="1795132"/>
            <a:ext cx="3426922" cy="0"/>
          </a:xfrm>
          <a:custGeom>
            <a:avLst/>
            <a:gdLst/>
            <a:ahLst/>
            <a:cxnLst/>
            <a:rect l="l" t="t" r="r" b="b"/>
            <a:pathLst>
              <a:path w="2094229">
                <a:moveTo>
                  <a:pt x="0" y="0"/>
                </a:moveTo>
                <a:lnTo>
                  <a:pt x="209422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>
            <a:extLst>
              <a:ext uri="{FF2B5EF4-FFF2-40B4-BE49-F238E27FC236}">
                <a16:creationId xmlns:a16="http://schemas.microsoft.com/office/drawing/2014/main" id="{63D34123-906A-47A6-0039-22963D29581C}"/>
              </a:ext>
            </a:extLst>
          </p:cNvPr>
          <p:cNvSpPr/>
          <p:nvPr/>
        </p:nvSpPr>
        <p:spPr>
          <a:xfrm>
            <a:off x="7862801" y="1608096"/>
            <a:ext cx="0" cy="192232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>
            <a:extLst>
              <a:ext uri="{FF2B5EF4-FFF2-40B4-BE49-F238E27FC236}">
                <a16:creationId xmlns:a16="http://schemas.microsoft.com/office/drawing/2014/main" id="{7F37E023-6E3C-605B-C59D-F38D04B362FF}"/>
              </a:ext>
            </a:extLst>
          </p:cNvPr>
          <p:cNvSpPr/>
          <p:nvPr/>
        </p:nvSpPr>
        <p:spPr>
          <a:xfrm>
            <a:off x="11085228" y="1630541"/>
            <a:ext cx="0" cy="170409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>
            <a:extLst>
              <a:ext uri="{FF2B5EF4-FFF2-40B4-BE49-F238E27FC236}">
                <a16:creationId xmlns:a16="http://schemas.microsoft.com/office/drawing/2014/main" id="{64877EB0-C1BB-BFA2-E7D8-06E5198C651B}"/>
              </a:ext>
            </a:extLst>
          </p:cNvPr>
          <p:cNvSpPr/>
          <p:nvPr/>
        </p:nvSpPr>
        <p:spPr>
          <a:xfrm>
            <a:off x="673331" y="1972195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>
            <a:extLst>
              <a:ext uri="{FF2B5EF4-FFF2-40B4-BE49-F238E27FC236}">
                <a16:creationId xmlns:a16="http://schemas.microsoft.com/office/drawing/2014/main" id="{51B2E55A-27E0-6DD6-E0DE-6424DEE3E328}"/>
              </a:ext>
            </a:extLst>
          </p:cNvPr>
          <p:cNvSpPr/>
          <p:nvPr/>
        </p:nvSpPr>
        <p:spPr>
          <a:xfrm>
            <a:off x="7647086" y="1972195"/>
            <a:ext cx="5841769" cy="0"/>
          </a:xfrm>
          <a:custGeom>
            <a:avLst/>
            <a:gdLst/>
            <a:ahLst/>
            <a:cxnLst/>
            <a:rect l="l" t="t" r="r" b="b"/>
            <a:pathLst>
              <a:path w="3569970">
                <a:moveTo>
                  <a:pt x="0" y="0"/>
                </a:moveTo>
                <a:lnTo>
                  <a:pt x="356984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>
            <a:extLst>
              <a:ext uri="{FF2B5EF4-FFF2-40B4-BE49-F238E27FC236}">
                <a16:creationId xmlns:a16="http://schemas.microsoft.com/office/drawing/2014/main" id="{E4655E53-7166-13AD-E5F6-12A5B105288E}"/>
              </a:ext>
            </a:extLst>
          </p:cNvPr>
          <p:cNvSpPr/>
          <p:nvPr/>
        </p:nvSpPr>
        <p:spPr>
          <a:xfrm>
            <a:off x="12270417" y="1630540"/>
            <a:ext cx="0" cy="347056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>
            <a:extLst>
              <a:ext uri="{FF2B5EF4-FFF2-40B4-BE49-F238E27FC236}">
                <a16:creationId xmlns:a16="http://schemas.microsoft.com/office/drawing/2014/main" id="{EE45683F-C314-A6D9-B1D2-294696F10DDD}"/>
              </a:ext>
            </a:extLst>
          </p:cNvPr>
          <p:cNvSpPr/>
          <p:nvPr/>
        </p:nvSpPr>
        <p:spPr>
          <a:xfrm>
            <a:off x="13499867" y="1630540"/>
            <a:ext cx="0" cy="347056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>
            <a:extLst>
              <a:ext uri="{FF2B5EF4-FFF2-40B4-BE49-F238E27FC236}">
                <a16:creationId xmlns:a16="http://schemas.microsoft.com/office/drawing/2014/main" id="{F2C3FA4B-8E99-685F-9D98-7423740AF524}"/>
              </a:ext>
            </a:extLst>
          </p:cNvPr>
          <p:cNvSpPr/>
          <p:nvPr/>
        </p:nvSpPr>
        <p:spPr>
          <a:xfrm>
            <a:off x="673331" y="2149254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>
            <a:extLst>
              <a:ext uri="{FF2B5EF4-FFF2-40B4-BE49-F238E27FC236}">
                <a16:creationId xmlns:a16="http://schemas.microsoft.com/office/drawing/2014/main" id="{324B467E-5588-D60F-C6EB-AA4A7A071A32}"/>
              </a:ext>
            </a:extLst>
          </p:cNvPr>
          <p:cNvSpPr/>
          <p:nvPr/>
        </p:nvSpPr>
        <p:spPr>
          <a:xfrm>
            <a:off x="673331" y="2326317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>
            <a:extLst>
              <a:ext uri="{FF2B5EF4-FFF2-40B4-BE49-F238E27FC236}">
                <a16:creationId xmlns:a16="http://schemas.microsoft.com/office/drawing/2014/main" id="{F3F54517-F761-C4E8-67D5-EEDB2D01101E}"/>
              </a:ext>
            </a:extLst>
          </p:cNvPr>
          <p:cNvSpPr/>
          <p:nvPr/>
        </p:nvSpPr>
        <p:spPr>
          <a:xfrm>
            <a:off x="11083981" y="1800122"/>
            <a:ext cx="0" cy="354330"/>
          </a:xfrm>
          <a:custGeom>
            <a:avLst/>
            <a:gdLst/>
            <a:ahLst/>
            <a:cxnLst/>
            <a:rect l="l" t="t" r="r" b="b"/>
            <a:pathLst>
              <a:path h="216534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>
            <a:extLst>
              <a:ext uri="{FF2B5EF4-FFF2-40B4-BE49-F238E27FC236}">
                <a16:creationId xmlns:a16="http://schemas.microsoft.com/office/drawing/2014/main" id="{E9BD9FB5-46CF-F73E-A67B-B86D6AB5915E}"/>
              </a:ext>
            </a:extLst>
          </p:cNvPr>
          <p:cNvSpPr/>
          <p:nvPr/>
        </p:nvSpPr>
        <p:spPr>
          <a:xfrm>
            <a:off x="673331" y="2503376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>
            <a:extLst>
              <a:ext uri="{FF2B5EF4-FFF2-40B4-BE49-F238E27FC236}">
                <a16:creationId xmlns:a16="http://schemas.microsoft.com/office/drawing/2014/main" id="{4837BD84-62BF-7229-7E3D-8A37E8C63A54}"/>
              </a:ext>
            </a:extLst>
          </p:cNvPr>
          <p:cNvSpPr/>
          <p:nvPr/>
        </p:nvSpPr>
        <p:spPr>
          <a:xfrm>
            <a:off x="673331" y="2680439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>
            <a:extLst>
              <a:ext uri="{FF2B5EF4-FFF2-40B4-BE49-F238E27FC236}">
                <a16:creationId xmlns:a16="http://schemas.microsoft.com/office/drawing/2014/main" id="{C712060B-6F0B-6EAD-7EE5-34F6138361A9}"/>
              </a:ext>
            </a:extLst>
          </p:cNvPr>
          <p:cNvSpPr/>
          <p:nvPr/>
        </p:nvSpPr>
        <p:spPr>
          <a:xfrm>
            <a:off x="673331" y="2857500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>
            <a:extLst>
              <a:ext uri="{FF2B5EF4-FFF2-40B4-BE49-F238E27FC236}">
                <a16:creationId xmlns:a16="http://schemas.microsoft.com/office/drawing/2014/main" id="{8D46FB9F-BBEB-410C-BE01-056EC26AF997}"/>
              </a:ext>
            </a:extLst>
          </p:cNvPr>
          <p:cNvSpPr/>
          <p:nvPr/>
        </p:nvSpPr>
        <p:spPr>
          <a:xfrm>
            <a:off x="673331" y="3034559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>
            <a:extLst>
              <a:ext uri="{FF2B5EF4-FFF2-40B4-BE49-F238E27FC236}">
                <a16:creationId xmlns:a16="http://schemas.microsoft.com/office/drawing/2014/main" id="{30289F58-AB59-34EC-10D7-CB775ADB93EC}"/>
              </a:ext>
            </a:extLst>
          </p:cNvPr>
          <p:cNvSpPr/>
          <p:nvPr/>
        </p:nvSpPr>
        <p:spPr>
          <a:xfrm>
            <a:off x="673331" y="3211621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0631EF83-0D00-04DA-9BEA-E28B692E4976}"/>
              </a:ext>
            </a:extLst>
          </p:cNvPr>
          <p:cNvSpPr/>
          <p:nvPr/>
        </p:nvSpPr>
        <p:spPr>
          <a:xfrm>
            <a:off x="673331" y="3383696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>
            <a:extLst>
              <a:ext uri="{FF2B5EF4-FFF2-40B4-BE49-F238E27FC236}">
                <a16:creationId xmlns:a16="http://schemas.microsoft.com/office/drawing/2014/main" id="{6E922773-59A1-BE42-06DC-EA33C5196E30}"/>
              </a:ext>
            </a:extLst>
          </p:cNvPr>
          <p:cNvSpPr/>
          <p:nvPr/>
        </p:nvSpPr>
        <p:spPr>
          <a:xfrm>
            <a:off x="673331" y="3560755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>
            <a:extLst>
              <a:ext uri="{FF2B5EF4-FFF2-40B4-BE49-F238E27FC236}">
                <a16:creationId xmlns:a16="http://schemas.microsoft.com/office/drawing/2014/main" id="{6ACC9EB3-5338-1D1B-F3B8-D197AC289A56}"/>
              </a:ext>
            </a:extLst>
          </p:cNvPr>
          <p:cNvSpPr/>
          <p:nvPr/>
        </p:nvSpPr>
        <p:spPr>
          <a:xfrm>
            <a:off x="673331" y="3737818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>
            <a:extLst>
              <a:ext uri="{FF2B5EF4-FFF2-40B4-BE49-F238E27FC236}">
                <a16:creationId xmlns:a16="http://schemas.microsoft.com/office/drawing/2014/main" id="{0C8A0895-4744-D438-C2A7-922EF1302E9F}"/>
              </a:ext>
            </a:extLst>
          </p:cNvPr>
          <p:cNvSpPr/>
          <p:nvPr/>
        </p:nvSpPr>
        <p:spPr>
          <a:xfrm>
            <a:off x="673331" y="3914877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>
            <a:extLst>
              <a:ext uri="{FF2B5EF4-FFF2-40B4-BE49-F238E27FC236}">
                <a16:creationId xmlns:a16="http://schemas.microsoft.com/office/drawing/2014/main" id="{2BE4F20B-EEE4-7429-47D3-B3A67336A907}"/>
              </a:ext>
            </a:extLst>
          </p:cNvPr>
          <p:cNvSpPr/>
          <p:nvPr/>
        </p:nvSpPr>
        <p:spPr>
          <a:xfrm>
            <a:off x="4466844" y="1088968"/>
            <a:ext cx="0" cy="2831523"/>
          </a:xfrm>
          <a:custGeom>
            <a:avLst/>
            <a:gdLst/>
            <a:ahLst/>
            <a:cxnLst/>
            <a:rect l="l" t="t" r="r" b="b"/>
            <a:pathLst>
              <a:path h="1730375">
                <a:moveTo>
                  <a:pt x="0" y="0"/>
                </a:moveTo>
                <a:lnTo>
                  <a:pt x="0" y="1729994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>
            <a:extLst>
              <a:ext uri="{FF2B5EF4-FFF2-40B4-BE49-F238E27FC236}">
                <a16:creationId xmlns:a16="http://schemas.microsoft.com/office/drawing/2014/main" id="{9D764BB9-A7A0-4C95-DA7D-8ADC7A25CBF8}"/>
              </a:ext>
            </a:extLst>
          </p:cNvPr>
          <p:cNvSpPr/>
          <p:nvPr/>
        </p:nvSpPr>
        <p:spPr>
          <a:xfrm>
            <a:off x="673331" y="4092562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>
            <a:extLst>
              <a:ext uri="{FF2B5EF4-FFF2-40B4-BE49-F238E27FC236}">
                <a16:creationId xmlns:a16="http://schemas.microsoft.com/office/drawing/2014/main" id="{392DFBD1-0169-4354-4EE6-C6CC934EF297}"/>
              </a:ext>
            </a:extLst>
          </p:cNvPr>
          <p:cNvSpPr/>
          <p:nvPr/>
        </p:nvSpPr>
        <p:spPr>
          <a:xfrm>
            <a:off x="673331" y="4269623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0C089764-01AF-A881-CA4D-5B0C9441AE66}"/>
              </a:ext>
            </a:extLst>
          </p:cNvPr>
          <p:cNvSpPr/>
          <p:nvPr/>
        </p:nvSpPr>
        <p:spPr>
          <a:xfrm>
            <a:off x="673331" y="4451673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>
            <a:extLst>
              <a:ext uri="{FF2B5EF4-FFF2-40B4-BE49-F238E27FC236}">
                <a16:creationId xmlns:a16="http://schemas.microsoft.com/office/drawing/2014/main" id="{E23DABE5-5025-5508-F3DC-AA4DCDD6F91A}"/>
              </a:ext>
            </a:extLst>
          </p:cNvPr>
          <p:cNvSpPr/>
          <p:nvPr/>
        </p:nvSpPr>
        <p:spPr>
          <a:xfrm>
            <a:off x="673331" y="4608784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>
            <a:extLst>
              <a:ext uri="{FF2B5EF4-FFF2-40B4-BE49-F238E27FC236}">
                <a16:creationId xmlns:a16="http://schemas.microsoft.com/office/drawing/2014/main" id="{E563AAB3-4D99-EF34-074F-38E94A749D41}"/>
              </a:ext>
            </a:extLst>
          </p:cNvPr>
          <p:cNvSpPr/>
          <p:nvPr/>
        </p:nvSpPr>
        <p:spPr>
          <a:xfrm>
            <a:off x="673331" y="4790831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>
            <a:extLst>
              <a:ext uri="{FF2B5EF4-FFF2-40B4-BE49-F238E27FC236}">
                <a16:creationId xmlns:a16="http://schemas.microsoft.com/office/drawing/2014/main" id="{EE8996EF-41E0-AC36-315B-D410F7AEE771}"/>
              </a:ext>
            </a:extLst>
          </p:cNvPr>
          <p:cNvSpPr/>
          <p:nvPr/>
        </p:nvSpPr>
        <p:spPr>
          <a:xfrm>
            <a:off x="673331" y="4967892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>
            <a:extLst>
              <a:ext uri="{FF2B5EF4-FFF2-40B4-BE49-F238E27FC236}">
                <a16:creationId xmlns:a16="http://schemas.microsoft.com/office/drawing/2014/main" id="{05D1C53D-0D4E-11D9-65C2-6F16521CD54A}"/>
              </a:ext>
            </a:extLst>
          </p:cNvPr>
          <p:cNvSpPr/>
          <p:nvPr/>
        </p:nvSpPr>
        <p:spPr>
          <a:xfrm>
            <a:off x="673331" y="5144955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>
            <a:extLst>
              <a:ext uri="{FF2B5EF4-FFF2-40B4-BE49-F238E27FC236}">
                <a16:creationId xmlns:a16="http://schemas.microsoft.com/office/drawing/2014/main" id="{CD6D2A14-E03D-9B15-46BE-6FA734072237}"/>
              </a:ext>
            </a:extLst>
          </p:cNvPr>
          <p:cNvSpPr/>
          <p:nvPr/>
        </p:nvSpPr>
        <p:spPr>
          <a:xfrm>
            <a:off x="673331" y="5322014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>
            <a:extLst>
              <a:ext uri="{FF2B5EF4-FFF2-40B4-BE49-F238E27FC236}">
                <a16:creationId xmlns:a16="http://schemas.microsoft.com/office/drawing/2014/main" id="{9309A485-F7E1-98AF-962F-763C2F02AD35}"/>
              </a:ext>
            </a:extLst>
          </p:cNvPr>
          <p:cNvSpPr/>
          <p:nvPr/>
        </p:nvSpPr>
        <p:spPr>
          <a:xfrm>
            <a:off x="673331" y="5494088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F50F3D98-C302-BBCC-4511-21B12DEE75F2}"/>
              </a:ext>
            </a:extLst>
          </p:cNvPr>
          <p:cNvSpPr/>
          <p:nvPr/>
        </p:nvSpPr>
        <p:spPr>
          <a:xfrm>
            <a:off x="673331" y="5666161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>
            <a:extLst>
              <a:ext uri="{FF2B5EF4-FFF2-40B4-BE49-F238E27FC236}">
                <a16:creationId xmlns:a16="http://schemas.microsoft.com/office/drawing/2014/main" id="{4056C342-CD70-38BD-7B94-7C02C25967F6}"/>
              </a:ext>
            </a:extLst>
          </p:cNvPr>
          <p:cNvSpPr/>
          <p:nvPr/>
        </p:nvSpPr>
        <p:spPr>
          <a:xfrm>
            <a:off x="673331" y="5843224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>
            <a:extLst>
              <a:ext uri="{FF2B5EF4-FFF2-40B4-BE49-F238E27FC236}">
                <a16:creationId xmlns:a16="http://schemas.microsoft.com/office/drawing/2014/main" id="{84D48F34-0C9C-92AB-72B0-DA9423B2C5A5}"/>
              </a:ext>
            </a:extLst>
          </p:cNvPr>
          <p:cNvSpPr/>
          <p:nvPr/>
        </p:nvSpPr>
        <p:spPr>
          <a:xfrm>
            <a:off x="673331" y="6020285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>
            <a:extLst>
              <a:ext uri="{FF2B5EF4-FFF2-40B4-BE49-F238E27FC236}">
                <a16:creationId xmlns:a16="http://schemas.microsoft.com/office/drawing/2014/main" id="{8F117CE9-48E7-01BC-E2CA-848440C27855}"/>
              </a:ext>
            </a:extLst>
          </p:cNvPr>
          <p:cNvSpPr/>
          <p:nvPr/>
        </p:nvSpPr>
        <p:spPr>
          <a:xfrm>
            <a:off x="673331" y="6197346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>
            <a:extLst>
              <a:ext uri="{FF2B5EF4-FFF2-40B4-BE49-F238E27FC236}">
                <a16:creationId xmlns:a16="http://schemas.microsoft.com/office/drawing/2014/main" id="{709AEABC-C54D-252D-2D36-5D186B05E85D}"/>
              </a:ext>
            </a:extLst>
          </p:cNvPr>
          <p:cNvSpPr/>
          <p:nvPr/>
        </p:nvSpPr>
        <p:spPr>
          <a:xfrm>
            <a:off x="673331" y="6374405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>
            <a:extLst>
              <a:ext uri="{FF2B5EF4-FFF2-40B4-BE49-F238E27FC236}">
                <a16:creationId xmlns:a16="http://schemas.microsoft.com/office/drawing/2014/main" id="{A0FEFDEB-5631-B36F-E001-F7E250A9FE5B}"/>
              </a:ext>
            </a:extLst>
          </p:cNvPr>
          <p:cNvSpPr/>
          <p:nvPr/>
        </p:nvSpPr>
        <p:spPr>
          <a:xfrm>
            <a:off x="673331" y="6551468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>
            <a:extLst>
              <a:ext uri="{FF2B5EF4-FFF2-40B4-BE49-F238E27FC236}">
                <a16:creationId xmlns:a16="http://schemas.microsoft.com/office/drawing/2014/main" id="{76154661-1EE0-BFCC-6EB8-632107D4B384}"/>
              </a:ext>
            </a:extLst>
          </p:cNvPr>
          <p:cNvSpPr/>
          <p:nvPr/>
        </p:nvSpPr>
        <p:spPr>
          <a:xfrm>
            <a:off x="673331" y="6728945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>
            <a:extLst>
              <a:ext uri="{FF2B5EF4-FFF2-40B4-BE49-F238E27FC236}">
                <a16:creationId xmlns:a16="http://schemas.microsoft.com/office/drawing/2014/main" id="{024028FC-6291-84A6-6310-80AA32C1FC9A}"/>
              </a:ext>
            </a:extLst>
          </p:cNvPr>
          <p:cNvSpPr/>
          <p:nvPr/>
        </p:nvSpPr>
        <p:spPr>
          <a:xfrm>
            <a:off x="673331" y="6906004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>
            <a:extLst>
              <a:ext uri="{FF2B5EF4-FFF2-40B4-BE49-F238E27FC236}">
                <a16:creationId xmlns:a16="http://schemas.microsoft.com/office/drawing/2014/main" id="{723E99D6-3E7D-B175-6C7F-B7B9A02D6AB7}"/>
              </a:ext>
            </a:extLst>
          </p:cNvPr>
          <p:cNvSpPr/>
          <p:nvPr/>
        </p:nvSpPr>
        <p:spPr>
          <a:xfrm>
            <a:off x="673331" y="7083067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>
            <a:extLst>
              <a:ext uri="{FF2B5EF4-FFF2-40B4-BE49-F238E27FC236}">
                <a16:creationId xmlns:a16="http://schemas.microsoft.com/office/drawing/2014/main" id="{B8ABA6F5-0E3B-8946-FE80-60885C8F62A8}"/>
              </a:ext>
            </a:extLst>
          </p:cNvPr>
          <p:cNvSpPr/>
          <p:nvPr/>
        </p:nvSpPr>
        <p:spPr>
          <a:xfrm>
            <a:off x="673331" y="7260128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>
            <a:extLst>
              <a:ext uri="{FF2B5EF4-FFF2-40B4-BE49-F238E27FC236}">
                <a16:creationId xmlns:a16="http://schemas.microsoft.com/office/drawing/2014/main" id="{A2C6916A-16AD-885C-C01F-63B61D034979}"/>
              </a:ext>
            </a:extLst>
          </p:cNvPr>
          <p:cNvSpPr/>
          <p:nvPr/>
        </p:nvSpPr>
        <p:spPr>
          <a:xfrm>
            <a:off x="673331" y="7437188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>
            <a:extLst>
              <a:ext uri="{FF2B5EF4-FFF2-40B4-BE49-F238E27FC236}">
                <a16:creationId xmlns:a16="http://schemas.microsoft.com/office/drawing/2014/main" id="{6CBFBDF0-AE06-999B-C3BC-22DA64DB30B8}"/>
              </a:ext>
            </a:extLst>
          </p:cNvPr>
          <p:cNvSpPr/>
          <p:nvPr/>
        </p:nvSpPr>
        <p:spPr>
          <a:xfrm>
            <a:off x="673331" y="7614250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>
            <a:extLst>
              <a:ext uri="{FF2B5EF4-FFF2-40B4-BE49-F238E27FC236}">
                <a16:creationId xmlns:a16="http://schemas.microsoft.com/office/drawing/2014/main" id="{88197850-383B-DCB3-D895-7620D08C63A3}"/>
              </a:ext>
            </a:extLst>
          </p:cNvPr>
          <p:cNvSpPr/>
          <p:nvPr/>
        </p:nvSpPr>
        <p:spPr>
          <a:xfrm>
            <a:off x="4466844" y="4097550"/>
            <a:ext cx="0" cy="3522518"/>
          </a:xfrm>
          <a:custGeom>
            <a:avLst/>
            <a:gdLst/>
            <a:ahLst/>
            <a:cxnLst/>
            <a:rect l="l" t="t" r="r" b="b"/>
            <a:pathLst>
              <a:path h="2152650">
                <a:moveTo>
                  <a:pt x="0" y="0"/>
                </a:moveTo>
                <a:lnTo>
                  <a:pt x="0" y="2152142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>
            <a:extLst>
              <a:ext uri="{FF2B5EF4-FFF2-40B4-BE49-F238E27FC236}">
                <a16:creationId xmlns:a16="http://schemas.microsoft.com/office/drawing/2014/main" id="{03BA897C-4A18-9E3D-6574-8144CF59AA8C}"/>
              </a:ext>
            </a:extLst>
          </p:cNvPr>
          <p:cNvSpPr/>
          <p:nvPr/>
        </p:nvSpPr>
        <p:spPr>
          <a:xfrm>
            <a:off x="5806648" y="1088968"/>
            <a:ext cx="0" cy="6530686"/>
          </a:xfrm>
          <a:custGeom>
            <a:avLst/>
            <a:gdLst/>
            <a:ahLst/>
            <a:cxnLst/>
            <a:rect l="l" t="t" r="r" b="b"/>
            <a:pathLst>
              <a:path h="3990975">
                <a:moveTo>
                  <a:pt x="0" y="0"/>
                </a:moveTo>
                <a:lnTo>
                  <a:pt x="0" y="399072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>
            <a:extLst>
              <a:ext uri="{FF2B5EF4-FFF2-40B4-BE49-F238E27FC236}">
                <a16:creationId xmlns:a16="http://schemas.microsoft.com/office/drawing/2014/main" id="{0B10C4BF-B07D-0BEA-117C-37798DAC6972}"/>
              </a:ext>
            </a:extLst>
          </p:cNvPr>
          <p:cNvSpPr/>
          <p:nvPr/>
        </p:nvSpPr>
        <p:spPr>
          <a:xfrm>
            <a:off x="673331" y="7791311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>
            <a:extLst>
              <a:ext uri="{FF2B5EF4-FFF2-40B4-BE49-F238E27FC236}">
                <a16:creationId xmlns:a16="http://schemas.microsoft.com/office/drawing/2014/main" id="{08A66994-D861-4F0E-CD1D-6162ACCB081C}"/>
              </a:ext>
            </a:extLst>
          </p:cNvPr>
          <p:cNvSpPr/>
          <p:nvPr/>
        </p:nvSpPr>
        <p:spPr>
          <a:xfrm>
            <a:off x="673331" y="7968373"/>
            <a:ext cx="220287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>
            <a:extLst>
              <a:ext uri="{FF2B5EF4-FFF2-40B4-BE49-F238E27FC236}">
                <a16:creationId xmlns:a16="http://schemas.microsoft.com/office/drawing/2014/main" id="{35908ECE-0E29-C73F-7DDB-E8B327AD5650}"/>
              </a:ext>
            </a:extLst>
          </p:cNvPr>
          <p:cNvSpPr/>
          <p:nvPr/>
        </p:nvSpPr>
        <p:spPr>
          <a:xfrm>
            <a:off x="673331" y="8145432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>
            <a:extLst>
              <a:ext uri="{FF2B5EF4-FFF2-40B4-BE49-F238E27FC236}">
                <a16:creationId xmlns:a16="http://schemas.microsoft.com/office/drawing/2014/main" id="{32FF1910-6EE9-258A-9BA9-159B06D6FDA7}"/>
              </a:ext>
            </a:extLst>
          </p:cNvPr>
          <p:cNvSpPr/>
          <p:nvPr/>
        </p:nvSpPr>
        <p:spPr>
          <a:xfrm>
            <a:off x="673331" y="8322495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>
            <a:extLst>
              <a:ext uri="{FF2B5EF4-FFF2-40B4-BE49-F238E27FC236}">
                <a16:creationId xmlns:a16="http://schemas.microsoft.com/office/drawing/2014/main" id="{9AEF9FD2-3B71-EA55-CE9A-530584D6B27B}"/>
              </a:ext>
            </a:extLst>
          </p:cNvPr>
          <p:cNvSpPr/>
          <p:nvPr/>
        </p:nvSpPr>
        <p:spPr>
          <a:xfrm>
            <a:off x="673331" y="8499556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>
            <a:extLst>
              <a:ext uri="{FF2B5EF4-FFF2-40B4-BE49-F238E27FC236}">
                <a16:creationId xmlns:a16="http://schemas.microsoft.com/office/drawing/2014/main" id="{E6000147-A71E-6F89-D303-1F96DC716A4C}"/>
              </a:ext>
            </a:extLst>
          </p:cNvPr>
          <p:cNvSpPr/>
          <p:nvPr/>
        </p:nvSpPr>
        <p:spPr>
          <a:xfrm>
            <a:off x="673331" y="8676617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>
            <a:extLst>
              <a:ext uri="{FF2B5EF4-FFF2-40B4-BE49-F238E27FC236}">
                <a16:creationId xmlns:a16="http://schemas.microsoft.com/office/drawing/2014/main" id="{B0495544-2F08-3370-A43E-7201B10078B6}"/>
              </a:ext>
            </a:extLst>
          </p:cNvPr>
          <p:cNvSpPr/>
          <p:nvPr/>
        </p:nvSpPr>
        <p:spPr>
          <a:xfrm>
            <a:off x="11083981" y="2331305"/>
            <a:ext cx="0" cy="6173239"/>
          </a:xfrm>
          <a:custGeom>
            <a:avLst/>
            <a:gdLst/>
            <a:ahLst/>
            <a:cxnLst/>
            <a:rect l="l" t="t" r="r" b="b"/>
            <a:pathLst>
              <a:path h="3772535">
                <a:moveTo>
                  <a:pt x="0" y="0"/>
                </a:moveTo>
                <a:lnTo>
                  <a:pt x="0" y="377253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3D21CE7F-5BC2-974C-C260-772D217C2EAC}"/>
              </a:ext>
            </a:extLst>
          </p:cNvPr>
          <p:cNvSpPr/>
          <p:nvPr/>
        </p:nvSpPr>
        <p:spPr>
          <a:xfrm>
            <a:off x="673331" y="8853676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>
            <a:extLst>
              <a:ext uri="{FF2B5EF4-FFF2-40B4-BE49-F238E27FC236}">
                <a16:creationId xmlns:a16="http://schemas.microsoft.com/office/drawing/2014/main" id="{4B476488-2415-96C2-86DF-F609047DFA13}"/>
              </a:ext>
            </a:extLst>
          </p:cNvPr>
          <p:cNvSpPr/>
          <p:nvPr/>
        </p:nvSpPr>
        <p:spPr>
          <a:xfrm>
            <a:off x="673331" y="9030739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>
            <a:extLst>
              <a:ext uri="{FF2B5EF4-FFF2-40B4-BE49-F238E27FC236}">
                <a16:creationId xmlns:a16="http://schemas.microsoft.com/office/drawing/2014/main" id="{A0660250-1428-44D4-B4F6-05A9E71AC50D}"/>
              </a:ext>
            </a:extLst>
          </p:cNvPr>
          <p:cNvSpPr/>
          <p:nvPr/>
        </p:nvSpPr>
        <p:spPr>
          <a:xfrm>
            <a:off x="4466844" y="7796299"/>
            <a:ext cx="0" cy="1239635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>
            <a:extLst>
              <a:ext uri="{FF2B5EF4-FFF2-40B4-BE49-F238E27FC236}">
                <a16:creationId xmlns:a16="http://schemas.microsoft.com/office/drawing/2014/main" id="{C3747717-513D-34FB-719B-E2BBD3F7359C}"/>
              </a:ext>
            </a:extLst>
          </p:cNvPr>
          <p:cNvSpPr/>
          <p:nvPr/>
        </p:nvSpPr>
        <p:spPr>
          <a:xfrm>
            <a:off x="5806648" y="7796299"/>
            <a:ext cx="0" cy="1239635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>
            <a:extLst>
              <a:ext uri="{FF2B5EF4-FFF2-40B4-BE49-F238E27FC236}">
                <a16:creationId xmlns:a16="http://schemas.microsoft.com/office/drawing/2014/main" id="{46EE8E88-2508-3FD1-AB8A-B7DA070192F6}"/>
              </a:ext>
            </a:extLst>
          </p:cNvPr>
          <p:cNvSpPr/>
          <p:nvPr/>
        </p:nvSpPr>
        <p:spPr>
          <a:xfrm>
            <a:off x="673331" y="9207800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>
            <a:extLst>
              <a:ext uri="{FF2B5EF4-FFF2-40B4-BE49-F238E27FC236}">
                <a16:creationId xmlns:a16="http://schemas.microsoft.com/office/drawing/2014/main" id="{7C6F951D-24F5-B35B-897E-837F79D8C43C}"/>
              </a:ext>
            </a:extLst>
          </p:cNvPr>
          <p:cNvSpPr/>
          <p:nvPr/>
        </p:nvSpPr>
        <p:spPr>
          <a:xfrm>
            <a:off x="673331" y="9385483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>
            <a:extLst>
              <a:ext uri="{FF2B5EF4-FFF2-40B4-BE49-F238E27FC236}">
                <a16:creationId xmlns:a16="http://schemas.microsoft.com/office/drawing/2014/main" id="{5BBAF9BC-C139-F220-02DA-FCE2BADE5084}"/>
              </a:ext>
            </a:extLst>
          </p:cNvPr>
          <p:cNvSpPr/>
          <p:nvPr/>
        </p:nvSpPr>
        <p:spPr>
          <a:xfrm>
            <a:off x="673331" y="9562544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>
            <a:extLst>
              <a:ext uri="{FF2B5EF4-FFF2-40B4-BE49-F238E27FC236}">
                <a16:creationId xmlns:a16="http://schemas.microsoft.com/office/drawing/2014/main" id="{3F1EAC0A-A38A-FF25-78D5-D06216B30BC0}"/>
              </a:ext>
            </a:extLst>
          </p:cNvPr>
          <p:cNvSpPr/>
          <p:nvPr/>
        </p:nvSpPr>
        <p:spPr>
          <a:xfrm>
            <a:off x="673331" y="9739607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>
            <a:extLst>
              <a:ext uri="{FF2B5EF4-FFF2-40B4-BE49-F238E27FC236}">
                <a16:creationId xmlns:a16="http://schemas.microsoft.com/office/drawing/2014/main" id="{E776E685-EAF1-DF53-A13B-5F88A231D91A}"/>
              </a:ext>
            </a:extLst>
          </p:cNvPr>
          <p:cNvSpPr/>
          <p:nvPr/>
        </p:nvSpPr>
        <p:spPr>
          <a:xfrm>
            <a:off x="673331" y="9916666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>
            <a:extLst>
              <a:ext uri="{FF2B5EF4-FFF2-40B4-BE49-F238E27FC236}">
                <a16:creationId xmlns:a16="http://schemas.microsoft.com/office/drawing/2014/main" id="{283E8D7A-01FB-781D-811D-862D623C21D2}"/>
              </a:ext>
            </a:extLst>
          </p:cNvPr>
          <p:cNvSpPr/>
          <p:nvPr/>
        </p:nvSpPr>
        <p:spPr>
          <a:xfrm>
            <a:off x="673331" y="10093727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>
            <a:extLst>
              <a:ext uri="{FF2B5EF4-FFF2-40B4-BE49-F238E27FC236}">
                <a16:creationId xmlns:a16="http://schemas.microsoft.com/office/drawing/2014/main" id="{9EFA0369-8BE6-7A4B-54DC-7FB414AAE599}"/>
              </a:ext>
            </a:extLst>
          </p:cNvPr>
          <p:cNvSpPr/>
          <p:nvPr/>
        </p:nvSpPr>
        <p:spPr>
          <a:xfrm>
            <a:off x="673331" y="10280764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>
            <a:extLst>
              <a:ext uri="{FF2B5EF4-FFF2-40B4-BE49-F238E27FC236}">
                <a16:creationId xmlns:a16="http://schemas.microsoft.com/office/drawing/2014/main" id="{E06F7982-C89C-D8B6-7275-9E7BB114236F}"/>
              </a:ext>
            </a:extLst>
          </p:cNvPr>
          <p:cNvSpPr/>
          <p:nvPr/>
        </p:nvSpPr>
        <p:spPr>
          <a:xfrm>
            <a:off x="673331" y="10457827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>
            <a:extLst>
              <a:ext uri="{FF2B5EF4-FFF2-40B4-BE49-F238E27FC236}">
                <a16:creationId xmlns:a16="http://schemas.microsoft.com/office/drawing/2014/main" id="{6971AD07-0EA6-683F-A746-3F7DD0DDD6F7}"/>
              </a:ext>
            </a:extLst>
          </p:cNvPr>
          <p:cNvSpPr/>
          <p:nvPr/>
        </p:nvSpPr>
        <p:spPr>
          <a:xfrm>
            <a:off x="673331" y="10634886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>
            <a:extLst>
              <a:ext uri="{FF2B5EF4-FFF2-40B4-BE49-F238E27FC236}">
                <a16:creationId xmlns:a16="http://schemas.microsoft.com/office/drawing/2014/main" id="{DD39079C-1554-9A53-1130-81AA2F092648}"/>
              </a:ext>
            </a:extLst>
          </p:cNvPr>
          <p:cNvSpPr/>
          <p:nvPr/>
        </p:nvSpPr>
        <p:spPr>
          <a:xfrm>
            <a:off x="673331" y="10811864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>
            <a:extLst>
              <a:ext uri="{FF2B5EF4-FFF2-40B4-BE49-F238E27FC236}">
                <a16:creationId xmlns:a16="http://schemas.microsoft.com/office/drawing/2014/main" id="{635BA018-AB44-469D-5E9F-03EB19722D15}"/>
              </a:ext>
            </a:extLst>
          </p:cNvPr>
          <p:cNvSpPr/>
          <p:nvPr/>
        </p:nvSpPr>
        <p:spPr>
          <a:xfrm>
            <a:off x="673331" y="11173469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>
            <a:extLst>
              <a:ext uri="{FF2B5EF4-FFF2-40B4-BE49-F238E27FC236}">
                <a16:creationId xmlns:a16="http://schemas.microsoft.com/office/drawing/2014/main" id="{FE48B5DC-8A99-16D5-8DC4-103090ED36E6}"/>
              </a:ext>
            </a:extLst>
          </p:cNvPr>
          <p:cNvSpPr/>
          <p:nvPr/>
        </p:nvSpPr>
        <p:spPr>
          <a:xfrm>
            <a:off x="7642098" y="1088884"/>
            <a:ext cx="0" cy="9727969"/>
          </a:xfrm>
          <a:custGeom>
            <a:avLst/>
            <a:gdLst/>
            <a:ahLst/>
            <a:cxnLst/>
            <a:rect l="l" t="t" r="r" b="b"/>
            <a:pathLst>
              <a:path h="5944870">
                <a:moveTo>
                  <a:pt x="0" y="0"/>
                </a:moveTo>
                <a:lnTo>
                  <a:pt x="0" y="594487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>
            <a:extLst>
              <a:ext uri="{FF2B5EF4-FFF2-40B4-BE49-F238E27FC236}">
                <a16:creationId xmlns:a16="http://schemas.microsoft.com/office/drawing/2014/main" id="{CDCBCF7A-5F33-0A9A-5D84-E26981F671EB}"/>
              </a:ext>
            </a:extLst>
          </p:cNvPr>
          <p:cNvSpPr/>
          <p:nvPr/>
        </p:nvSpPr>
        <p:spPr>
          <a:xfrm>
            <a:off x="13498621" y="1977308"/>
            <a:ext cx="0" cy="8839546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>
            <a:extLst>
              <a:ext uri="{FF2B5EF4-FFF2-40B4-BE49-F238E27FC236}">
                <a16:creationId xmlns:a16="http://schemas.microsoft.com/office/drawing/2014/main" id="{3B39439D-6E5C-2EF6-6E45-4760207A5197}"/>
              </a:ext>
            </a:extLst>
          </p:cNvPr>
          <p:cNvSpPr/>
          <p:nvPr/>
        </p:nvSpPr>
        <p:spPr>
          <a:xfrm>
            <a:off x="673331" y="11350530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>
            <a:extLst>
              <a:ext uri="{FF2B5EF4-FFF2-40B4-BE49-F238E27FC236}">
                <a16:creationId xmlns:a16="http://schemas.microsoft.com/office/drawing/2014/main" id="{538E2638-722B-192A-7FA5-907E10948455}"/>
              </a:ext>
            </a:extLst>
          </p:cNvPr>
          <p:cNvSpPr/>
          <p:nvPr/>
        </p:nvSpPr>
        <p:spPr>
          <a:xfrm>
            <a:off x="673331" y="11914133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>
            <a:extLst>
              <a:ext uri="{FF2B5EF4-FFF2-40B4-BE49-F238E27FC236}">
                <a16:creationId xmlns:a16="http://schemas.microsoft.com/office/drawing/2014/main" id="{EE877452-8E1B-6D01-739F-A7151F3B94A1}"/>
              </a:ext>
            </a:extLst>
          </p:cNvPr>
          <p:cNvSpPr/>
          <p:nvPr/>
        </p:nvSpPr>
        <p:spPr>
          <a:xfrm>
            <a:off x="668342" y="707330"/>
            <a:ext cx="0" cy="11211791"/>
          </a:xfrm>
          <a:custGeom>
            <a:avLst/>
            <a:gdLst/>
            <a:ahLst/>
            <a:cxnLst/>
            <a:rect l="l" t="t" r="r" b="b"/>
            <a:pathLst>
              <a:path h="6851650">
                <a:moveTo>
                  <a:pt x="0" y="0"/>
                </a:moveTo>
                <a:lnTo>
                  <a:pt x="0" y="685165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>
            <a:extLst>
              <a:ext uri="{FF2B5EF4-FFF2-40B4-BE49-F238E27FC236}">
                <a16:creationId xmlns:a16="http://schemas.microsoft.com/office/drawing/2014/main" id="{1D9A695D-DD23-BE8A-EB00-889B6E3F2A6D}"/>
              </a:ext>
            </a:extLst>
          </p:cNvPr>
          <p:cNvSpPr/>
          <p:nvPr/>
        </p:nvSpPr>
        <p:spPr>
          <a:xfrm>
            <a:off x="887799" y="1088884"/>
            <a:ext cx="0" cy="10830445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>
            <a:extLst>
              <a:ext uri="{FF2B5EF4-FFF2-40B4-BE49-F238E27FC236}">
                <a16:creationId xmlns:a16="http://schemas.microsoft.com/office/drawing/2014/main" id="{F01409DD-C784-A9C6-F376-D9A52490D46E}"/>
              </a:ext>
            </a:extLst>
          </p:cNvPr>
          <p:cNvSpPr/>
          <p:nvPr/>
        </p:nvSpPr>
        <p:spPr>
          <a:xfrm>
            <a:off x="4466844" y="9212913"/>
            <a:ext cx="0" cy="2706832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>
            <a:extLst>
              <a:ext uri="{FF2B5EF4-FFF2-40B4-BE49-F238E27FC236}">
                <a16:creationId xmlns:a16="http://schemas.microsoft.com/office/drawing/2014/main" id="{BE7CCBF3-8543-976C-4D22-9AB760285A6B}"/>
              </a:ext>
            </a:extLst>
          </p:cNvPr>
          <p:cNvSpPr/>
          <p:nvPr/>
        </p:nvSpPr>
        <p:spPr>
          <a:xfrm>
            <a:off x="5806648" y="9212913"/>
            <a:ext cx="0" cy="2706832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>
            <a:extLst>
              <a:ext uri="{FF2B5EF4-FFF2-40B4-BE49-F238E27FC236}">
                <a16:creationId xmlns:a16="http://schemas.microsoft.com/office/drawing/2014/main" id="{FCA44552-83C8-2E96-88AA-649BF824A786}"/>
              </a:ext>
            </a:extLst>
          </p:cNvPr>
          <p:cNvSpPr/>
          <p:nvPr/>
        </p:nvSpPr>
        <p:spPr>
          <a:xfrm>
            <a:off x="7292962" y="1088884"/>
            <a:ext cx="0" cy="10830445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>
            <a:extLst>
              <a:ext uri="{FF2B5EF4-FFF2-40B4-BE49-F238E27FC236}">
                <a16:creationId xmlns:a16="http://schemas.microsoft.com/office/drawing/2014/main" id="{4A52BC28-1A06-6708-1279-AA3DF367DFA0}"/>
              </a:ext>
            </a:extLst>
          </p:cNvPr>
          <p:cNvSpPr/>
          <p:nvPr/>
        </p:nvSpPr>
        <p:spPr>
          <a:xfrm>
            <a:off x="7861554" y="1800245"/>
            <a:ext cx="0" cy="9017231"/>
          </a:xfrm>
          <a:custGeom>
            <a:avLst/>
            <a:gdLst/>
            <a:ahLst/>
            <a:cxnLst/>
            <a:rect l="l" t="t" r="r" b="b"/>
            <a:pathLst>
              <a:path h="5510530">
                <a:moveTo>
                  <a:pt x="0" y="0"/>
                </a:moveTo>
                <a:lnTo>
                  <a:pt x="0" y="5510149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>
            <a:extLst>
              <a:ext uri="{FF2B5EF4-FFF2-40B4-BE49-F238E27FC236}">
                <a16:creationId xmlns:a16="http://schemas.microsoft.com/office/drawing/2014/main" id="{826D8071-8519-CC5A-4289-9B22D8BE4764}"/>
              </a:ext>
            </a:extLst>
          </p:cNvPr>
          <p:cNvSpPr/>
          <p:nvPr/>
        </p:nvSpPr>
        <p:spPr>
          <a:xfrm>
            <a:off x="11083981" y="8681730"/>
            <a:ext cx="0" cy="2135332"/>
          </a:xfrm>
          <a:custGeom>
            <a:avLst/>
            <a:gdLst/>
            <a:ahLst/>
            <a:cxnLst/>
            <a:rect l="l" t="t" r="r" b="b"/>
            <a:pathLst>
              <a:path h="1304925">
                <a:moveTo>
                  <a:pt x="0" y="0"/>
                </a:moveTo>
                <a:lnTo>
                  <a:pt x="0" y="130479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>
            <a:extLst>
              <a:ext uri="{FF2B5EF4-FFF2-40B4-BE49-F238E27FC236}">
                <a16:creationId xmlns:a16="http://schemas.microsoft.com/office/drawing/2014/main" id="{9474FF9B-4AED-88AB-E021-8AE151AC6786}"/>
              </a:ext>
            </a:extLst>
          </p:cNvPr>
          <p:cNvSpPr/>
          <p:nvPr/>
        </p:nvSpPr>
        <p:spPr>
          <a:xfrm>
            <a:off x="12269170" y="1977308"/>
            <a:ext cx="0" cy="8839546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>
            <a:extLst>
              <a:ext uri="{FF2B5EF4-FFF2-40B4-BE49-F238E27FC236}">
                <a16:creationId xmlns:a16="http://schemas.microsoft.com/office/drawing/2014/main" id="{ADE553A1-0FF4-A84C-DAB9-8EA50AA8092E}"/>
              </a:ext>
            </a:extLst>
          </p:cNvPr>
          <p:cNvSpPr/>
          <p:nvPr/>
        </p:nvSpPr>
        <p:spPr>
          <a:xfrm>
            <a:off x="673331" y="51537"/>
            <a:ext cx="12830695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>
            <a:extLst>
              <a:ext uri="{FF2B5EF4-FFF2-40B4-BE49-F238E27FC236}">
                <a16:creationId xmlns:a16="http://schemas.microsoft.com/office/drawing/2014/main" id="{1A37DA58-D88C-B3A9-9747-8C334378EC12}"/>
              </a:ext>
            </a:extLst>
          </p:cNvPr>
          <p:cNvSpPr/>
          <p:nvPr/>
        </p:nvSpPr>
        <p:spPr>
          <a:xfrm>
            <a:off x="680811" y="421869"/>
            <a:ext cx="12830695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>
            <a:extLst>
              <a:ext uri="{FF2B5EF4-FFF2-40B4-BE49-F238E27FC236}">
                <a16:creationId xmlns:a16="http://schemas.microsoft.com/office/drawing/2014/main" id="{DFA864A2-5270-F613-FE57-441034C038D0}"/>
              </a:ext>
            </a:extLst>
          </p:cNvPr>
          <p:cNvSpPr/>
          <p:nvPr/>
        </p:nvSpPr>
        <p:spPr>
          <a:xfrm>
            <a:off x="680811" y="696191"/>
            <a:ext cx="12830695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>
            <a:extLst>
              <a:ext uri="{FF2B5EF4-FFF2-40B4-BE49-F238E27FC236}">
                <a16:creationId xmlns:a16="http://schemas.microsoft.com/office/drawing/2014/main" id="{20EDDEC3-F960-F081-55DD-721675AE9B8B}"/>
              </a:ext>
            </a:extLst>
          </p:cNvPr>
          <p:cNvSpPr/>
          <p:nvPr/>
        </p:nvSpPr>
        <p:spPr>
          <a:xfrm>
            <a:off x="673331" y="1083978"/>
            <a:ext cx="12830695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>
            <a:extLst>
              <a:ext uri="{FF2B5EF4-FFF2-40B4-BE49-F238E27FC236}">
                <a16:creationId xmlns:a16="http://schemas.microsoft.com/office/drawing/2014/main" id="{271B3345-EDC8-D380-63F9-91EE3DDB1342}"/>
              </a:ext>
            </a:extLst>
          </p:cNvPr>
          <p:cNvSpPr/>
          <p:nvPr/>
        </p:nvSpPr>
        <p:spPr>
          <a:xfrm>
            <a:off x="7647087" y="1261041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>
            <a:extLst>
              <a:ext uri="{FF2B5EF4-FFF2-40B4-BE49-F238E27FC236}">
                <a16:creationId xmlns:a16="http://schemas.microsoft.com/office/drawing/2014/main" id="{B3DD6314-FB24-7A24-62C3-9B2A822AA4E4}"/>
              </a:ext>
            </a:extLst>
          </p:cNvPr>
          <p:cNvSpPr/>
          <p:nvPr/>
        </p:nvSpPr>
        <p:spPr>
          <a:xfrm>
            <a:off x="7647087" y="1438517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>
            <a:extLst>
              <a:ext uri="{FF2B5EF4-FFF2-40B4-BE49-F238E27FC236}">
                <a16:creationId xmlns:a16="http://schemas.microsoft.com/office/drawing/2014/main" id="{66EE1F6C-82F2-6074-2C38-C1DCF2B17EF7}"/>
              </a:ext>
            </a:extLst>
          </p:cNvPr>
          <p:cNvSpPr/>
          <p:nvPr/>
        </p:nvSpPr>
        <p:spPr>
          <a:xfrm>
            <a:off x="7874024" y="1619318"/>
            <a:ext cx="5637068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875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>
            <a:extLst>
              <a:ext uri="{FF2B5EF4-FFF2-40B4-BE49-F238E27FC236}">
                <a16:creationId xmlns:a16="http://schemas.microsoft.com/office/drawing/2014/main" id="{B0A74724-C0F6-63D2-CE18-DA6BA77D8C7B}"/>
              </a:ext>
            </a:extLst>
          </p:cNvPr>
          <p:cNvSpPr/>
          <p:nvPr/>
        </p:nvSpPr>
        <p:spPr>
          <a:xfrm>
            <a:off x="7647087" y="2149254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>
            <a:extLst>
              <a:ext uri="{FF2B5EF4-FFF2-40B4-BE49-F238E27FC236}">
                <a16:creationId xmlns:a16="http://schemas.microsoft.com/office/drawing/2014/main" id="{22D5D23D-7520-9C0E-31CB-FF6EC355F03C}"/>
              </a:ext>
            </a:extLst>
          </p:cNvPr>
          <p:cNvSpPr/>
          <p:nvPr/>
        </p:nvSpPr>
        <p:spPr>
          <a:xfrm>
            <a:off x="7647087" y="2326317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>
            <a:extLst>
              <a:ext uri="{FF2B5EF4-FFF2-40B4-BE49-F238E27FC236}">
                <a16:creationId xmlns:a16="http://schemas.microsoft.com/office/drawing/2014/main" id="{5978D081-E4AD-D6FA-24B5-DE67B5DBA3B9}"/>
              </a:ext>
            </a:extLst>
          </p:cNvPr>
          <p:cNvSpPr/>
          <p:nvPr/>
        </p:nvSpPr>
        <p:spPr>
          <a:xfrm>
            <a:off x="7647087" y="2503376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>
            <a:extLst>
              <a:ext uri="{FF2B5EF4-FFF2-40B4-BE49-F238E27FC236}">
                <a16:creationId xmlns:a16="http://schemas.microsoft.com/office/drawing/2014/main" id="{3EF07669-B3FD-EE29-B60F-D479E59BCD20}"/>
              </a:ext>
            </a:extLst>
          </p:cNvPr>
          <p:cNvSpPr/>
          <p:nvPr/>
        </p:nvSpPr>
        <p:spPr>
          <a:xfrm>
            <a:off x="7647087" y="2680439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>
            <a:extLst>
              <a:ext uri="{FF2B5EF4-FFF2-40B4-BE49-F238E27FC236}">
                <a16:creationId xmlns:a16="http://schemas.microsoft.com/office/drawing/2014/main" id="{5C9695CB-F63D-0B70-3736-7D3C39553410}"/>
              </a:ext>
            </a:extLst>
          </p:cNvPr>
          <p:cNvSpPr/>
          <p:nvPr/>
        </p:nvSpPr>
        <p:spPr>
          <a:xfrm>
            <a:off x="7647087" y="2857500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>
            <a:extLst>
              <a:ext uri="{FF2B5EF4-FFF2-40B4-BE49-F238E27FC236}">
                <a16:creationId xmlns:a16="http://schemas.microsoft.com/office/drawing/2014/main" id="{8A7FE4C6-7FDB-89C6-D204-46E14D8449CE}"/>
              </a:ext>
            </a:extLst>
          </p:cNvPr>
          <p:cNvSpPr/>
          <p:nvPr/>
        </p:nvSpPr>
        <p:spPr>
          <a:xfrm>
            <a:off x="7647087" y="3034559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>
            <a:extLst>
              <a:ext uri="{FF2B5EF4-FFF2-40B4-BE49-F238E27FC236}">
                <a16:creationId xmlns:a16="http://schemas.microsoft.com/office/drawing/2014/main" id="{4BB66458-72B3-B3D2-3395-BB81BBA11E71}"/>
              </a:ext>
            </a:extLst>
          </p:cNvPr>
          <p:cNvSpPr/>
          <p:nvPr/>
        </p:nvSpPr>
        <p:spPr>
          <a:xfrm>
            <a:off x="7647087" y="3211621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>
            <a:extLst>
              <a:ext uri="{FF2B5EF4-FFF2-40B4-BE49-F238E27FC236}">
                <a16:creationId xmlns:a16="http://schemas.microsoft.com/office/drawing/2014/main" id="{DD21BF6C-4D0B-3E06-10ED-16C4C359EF08}"/>
              </a:ext>
            </a:extLst>
          </p:cNvPr>
          <p:cNvSpPr/>
          <p:nvPr/>
        </p:nvSpPr>
        <p:spPr>
          <a:xfrm>
            <a:off x="7647087" y="3383696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>
            <a:extLst>
              <a:ext uri="{FF2B5EF4-FFF2-40B4-BE49-F238E27FC236}">
                <a16:creationId xmlns:a16="http://schemas.microsoft.com/office/drawing/2014/main" id="{79C515F1-70A5-3CE9-A1EE-BB9ABFBED320}"/>
              </a:ext>
            </a:extLst>
          </p:cNvPr>
          <p:cNvSpPr/>
          <p:nvPr/>
        </p:nvSpPr>
        <p:spPr>
          <a:xfrm>
            <a:off x="7647087" y="3560755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>
            <a:extLst>
              <a:ext uri="{FF2B5EF4-FFF2-40B4-BE49-F238E27FC236}">
                <a16:creationId xmlns:a16="http://schemas.microsoft.com/office/drawing/2014/main" id="{3983FDC6-96FF-BB7B-D4DB-F75D2CD4D85A}"/>
              </a:ext>
            </a:extLst>
          </p:cNvPr>
          <p:cNvSpPr/>
          <p:nvPr/>
        </p:nvSpPr>
        <p:spPr>
          <a:xfrm>
            <a:off x="7647087" y="3737818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>
            <a:extLst>
              <a:ext uri="{FF2B5EF4-FFF2-40B4-BE49-F238E27FC236}">
                <a16:creationId xmlns:a16="http://schemas.microsoft.com/office/drawing/2014/main" id="{9D47B4B9-9525-47C6-F78D-EC3FAB87DA86}"/>
              </a:ext>
            </a:extLst>
          </p:cNvPr>
          <p:cNvSpPr/>
          <p:nvPr/>
        </p:nvSpPr>
        <p:spPr>
          <a:xfrm>
            <a:off x="7647087" y="3914877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>
            <a:extLst>
              <a:ext uri="{FF2B5EF4-FFF2-40B4-BE49-F238E27FC236}">
                <a16:creationId xmlns:a16="http://schemas.microsoft.com/office/drawing/2014/main" id="{CBA749F3-D7B6-D754-B6CD-4E046EC42CBE}"/>
              </a:ext>
            </a:extLst>
          </p:cNvPr>
          <p:cNvSpPr/>
          <p:nvPr/>
        </p:nvSpPr>
        <p:spPr>
          <a:xfrm>
            <a:off x="7647087" y="4092562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>
            <a:extLst>
              <a:ext uri="{FF2B5EF4-FFF2-40B4-BE49-F238E27FC236}">
                <a16:creationId xmlns:a16="http://schemas.microsoft.com/office/drawing/2014/main" id="{133403F0-D390-C413-1F34-2F743DDB3D3A}"/>
              </a:ext>
            </a:extLst>
          </p:cNvPr>
          <p:cNvSpPr/>
          <p:nvPr/>
        </p:nvSpPr>
        <p:spPr>
          <a:xfrm>
            <a:off x="7647087" y="4269623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>
            <a:extLst>
              <a:ext uri="{FF2B5EF4-FFF2-40B4-BE49-F238E27FC236}">
                <a16:creationId xmlns:a16="http://schemas.microsoft.com/office/drawing/2014/main" id="{2DB675A1-D780-E257-AEF9-741EBA4E75EB}"/>
              </a:ext>
            </a:extLst>
          </p:cNvPr>
          <p:cNvSpPr/>
          <p:nvPr/>
        </p:nvSpPr>
        <p:spPr>
          <a:xfrm>
            <a:off x="7647087" y="4451673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>
            <a:extLst>
              <a:ext uri="{FF2B5EF4-FFF2-40B4-BE49-F238E27FC236}">
                <a16:creationId xmlns:a16="http://schemas.microsoft.com/office/drawing/2014/main" id="{7EF537C6-C105-42AA-561F-C771C3EE159E}"/>
              </a:ext>
            </a:extLst>
          </p:cNvPr>
          <p:cNvSpPr/>
          <p:nvPr/>
        </p:nvSpPr>
        <p:spPr>
          <a:xfrm>
            <a:off x="7647087" y="4608784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>
            <a:extLst>
              <a:ext uri="{FF2B5EF4-FFF2-40B4-BE49-F238E27FC236}">
                <a16:creationId xmlns:a16="http://schemas.microsoft.com/office/drawing/2014/main" id="{641F515B-D8A8-250B-DC4B-D780381BD99C}"/>
              </a:ext>
            </a:extLst>
          </p:cNvPr>
          <p:cNvSpPr/>
          <p:nvPr/>
        </p:nvSpPr>
        <p:spPr>
          <a:xfrm>
            <a:off x="7647087" y="4790831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>
            <a:extLst>
              <a:ext uri="{FF2B5EF4-FFF2-40B4-BE49-F238E27FC236}">
                <a16:creationId xmlns:a16="http://schemas.microsoft.com/office/drawing/2014/main" id="{4CCFEAF6-4DB4-69E4-5624-FFD47DDD547B}"/>
              </a:ext>
            </a:extLst>
          </p:cNvPr>
          <p:cNvSpPr/>
          <p:nvPr/>
        </p:nvSpPr>
        <p:spPr>
          <a:xfrm>
            <a:off x="7647087" y="4967892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>
            <a:extLst>
              <a:ext uri="{FF2B5EF4-FFF2-40B4-BE49-F238E27FC236}">
                <a16:creationId xmlns:a16="http://schemas.microsoft.com/office/drawing/2014/main" id="{777CF84B-24D0-8C4B-0F80-66970C853378}"/>
              </a:ext>
            </a:extLst>
          </p:cNvPr>
          <p:cNvSpPr/>
          <p:nvPr/>
        </p:nvSpPr>
        <p:spPr>
          <a:xfrm>
            <a:off x="7647087" y="5144955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>
            <a:extLst>
              <a:ext uri="{FF2B5EF4-FFF2-40B4-BE49-F238E27FC236}">
                <a16:creationId xmlns:a16="http://schemas.microsoft.com/office/drawing/2014/main" id="{E019CE4F-122B-551C-0008-9B7EB5F44A81}"/>
              </a:ext>
            </a:extLst>
          </p:cNvPr>
          <p:cNvSpPr/>
          <p:nvPr/>
        </p:nvSpPr>
        <p:spPr>
          <a:xfrm>
            <a:off x="7647087" y="5322014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>
            <a:extLst>
              <a:ext uri="{FF2B5EF4-FFF2-40B4-BE49-F238E27FC236}">
                <a16:creationId xmlns:a16="http://schemas.microsoft.com/office/drawing/2014/main" id="{176DD0C2-CAFD-D1A0-1B11-69FB0F0BF5A4}"/>
              </a:ext>
            </a:extLst>
          </p:cNvPr>
          <p:cNvSpPr/>
          <p:nvPr/>
        </p:nvSpPr>
        <p:spPr>
          <a:xfrm>
            <a:off x="7647087" y="5494088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>
            <a:extLst>
              <a:ext uri="{FF2B5EF4-FFF2-40B4-BE49-F238E27FC236}">
                <a16:creationId xmlns:a16="http://schemas.microsoft.com/office/drawing/2014/main" id="{DA15CD2F-C1A3-06D5-DB01-5B879C524A48}"/>
              </a:ext>
            </a:extLst>
          </p:cNvPr>
          <p:cNvSpPr/>
          <p:nvPr/>
        </p:nvSpPr>
        <p:spPr>
          <a:xfrm>
            <a:off x="7647087" y="5666161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>
            <a:extLst>
              <a:ext uri="{FF2B5EF4-FFF2-40B4-BE49-F238E27FC236}">
                <a16:creationId xmlns:a16="http://schemas.microsoft.com/office/drawing/2014/main" id="{D92EAAC9-86F6-3D45-904E-419EC61F0F97}"/>
              </a:ext>
            </a:extLst>
          </p:cNvPr>
          <p:cNvSpPr/>
          <p:nvPr/>
        </p:nvSpPr>
        <p:spPr>
          <a:xfrm>
            <a:off x="7647087" y="5843224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>
            <a:extLst>
              <a:ext uri="{FF2B5EF4-FFF2-40B4-BE49-F238E27FC236}">
                <a16:creationId xmlns:a16="http://schemas.microsoft.com/office/drawing/2014/main" id="{7D76DC1B-1BA5-A044-1C00-D5A9A0D4FE19}"/>
              </a:ext>
            </a:extLst>
          </p:cNvPr>
          <p:cNvSpPr/>
          <p:nvPr/>
        </p:nvSpPr>
        <p:spPr>
          <a:xfrm>
            <a:off x="7647087" y="6020285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>
            <a:extLst>
              <a:ext uri="{FF2B5EF4-FFF2-40B4-BE49-F238E27FC236}">
                <a16:creationId xmlns:a16="http://schemas.microsoft.com/office/drawing/2014/main" id="{BA6FE4F0-1B69-0FDA-9E3A-928C258DC682}"/>
              </a:ext>
            </a:extLst>
          </p:cNvPr>
          <p:cNvSpPr/>
          <p:nvPr/>
        </p:nvSpPr>
        <p:spPr>
          <a:xfrm>
            <a:off x="7647087" y="6197346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>
            <a:extLst>
              <a:ext uri="{FF2B5EF4-FFF2-40B4-BE49-F238E27FC236}">
                <a16:creationId xmlns:a16="http://schemas.microsoft.com/office/drawing/2014/main" id="{2E1B5BB2-17F4-C8B0-1BC6-AE2051C01C9A}"/>
              </a:ext>
            </a:extLst>
          </p:cNvPr>
          <p:cNvSpPr/>
          <p:nvPr/>
        </p:nvSpPr>
        <p:spPr>
          <a:xfrm>
            <a:off x="7647087" y="6374405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>
            <a:extLst>
              <a:ext uri="{FF2B5EF4-FFF2-40B4-BE49-F238E27FC236}">
                <a16:creationId xmlns:a16="http://schemas.microsoft.com/office/drawing/2014/main" id="{15126E65-4B47-9D14-511F-D0F0D85E54D2}"/>
              </a:ext>
            </a:extLst>
          </p:cNvPr>
          <p:cNvSpPr/>
          <p:nvPr/>
        </p:nvSpPr>
        <p:spPr>
          <a:xfrm>
            <a:off x="7647087" y="6551468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>
            <a:extLst>
              <a:ext uri="{FF2B5EF4-FFF2-40B4-BE49-F238E27FC236}">
                <a16:creationId xmlns:a16="http://schemas.microsoft.com/office/drawing/2014/main" id="{6E4E65D0-01A3-4F85-68D3-63ADD5EE9388}"/>
              </a:ext>
            </a:extLst>
          </p:cNvPr>
          <p:cNvSpPr/>
          <p:nvPr/>
        </p:nvSpPr>
        <p:spPr>
          <a:xfrm>
            <a:off x="7647087" y="6728945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>
            <a:extLst>
              <a:ext uri="{FF2B5EF4-FFF2-40B4-BE49-F238E27FC236}">
                <a16:creationId xmlns:a16="http://schemas.microsoft.com/office/drawing/2014/main" id="{9525DBDC-CBB9-500C-7355-BC5B704C7F69}"/>
              </a:ext>
            </a:extLst>
          </p:cNvPr>
          <p:cNvSpPr/>
          <p:nvPr/>
        </p:nvSpPr>
        <p:spPr>
          <a:xfrm>
            <a:off x="7647087" y="6906004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>
            <a:extLst>
              <a:ext uri="{FF2B5EF4-FFF2-40B4-BE49-F238E27FC236}">
                <a16:creationId xmlns:a16="http://schemas.microsoft.com/office/drawing/2014/main" id="{D3C363BF-DF3A-7D41-3225-7CB926B836DE}"/>
              </a:ext>
            </a:extLst>
          </p:cNvPr>
          <p:cNvSpPr/>
          <p:nvPr/>
        </p:nvSpPr>
        <p:spPr>
          <a:xfrm>
            <a:off x="7647087" y="7083067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>
            <a:extLst>
              <a:ext uri="{FF2B5EF4-FFF2-40B4-BE49-F238E27FC236}">
                <a16:creationId xmlns:a16="http://schemas.microsoft.com/office/drawing/2014/main" id="{F60EE23E-F84C-EA59-B668-130BB3F32F8D}"/>
              </a:ext>
            </a:extLst>
          </p:cNvPr>
          <p:cNvSpPr/>
          <p:nvPr/>
        </p:nvSpPr>
        <p:spPr>
          <a:xfrm>
            <a:off x="7647087" y="7260128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>
            <a:extLst>
              <a:ext uri="{FF2B5EF4-FFF2-40B4-BE49-F238E27FC236}">
                <a16:creationId xmlns:a16="http://schemas.microsoft.com/office/drawing/2014/main" id="{F1991797-53A1-7BD6-0665-8ED8B92356E9}"/>
              </a:ext>
            </a:extLst>
          </p:cNvPr>
          <p:cNvSpPr/>
          <p:nvPr/>
        </p:nvSpPr>
        <p:spPr>
          <a:xfrm>
            <a:off x="7647087" y="7437188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>
            <a:extLst>
              <a:ext uri="{FF2B5EF4-FFF2-40B4-BE49-F238E27FC236}">
                <a16:creationId xmlns:a16="http://schemas.microsoft.com/office/drawing/2014/main" id="{8988466F-A9FB-D6F1-F9C9-CADED51BAA4A}"/>
              </a:ext>
            </a:extLst>
          </p:cNvPr>
          <p:cNvSpPr/>
          <p:nvPr/>
        </p:nvSpPr>
        <p:spPr>
          <a:xfrm>
            <a:off x="7647087" y="7614250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>
            <a:extLst>
              <a:ext uri="{FF2B5EF4-FFF2-40B4-BE49-F238E27FC236}">
                <a16:creationId xmlns:a16="http://schemas.microsoft.com/office/drawing/2014/main" id="{46EFE5F2-3E41-21AC-69F9-0203606CC848}"/>
              </a:ext>
            </a:extLst>
          </p:cNvPr>
          <p:cNvSpPr/>
          <p:nvPr/>
        </p:nvSpPr>
        <p:spPr>
          <a:xfrm>
            <a:off x="7647087" y="7791311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>
            <a:extLst>
              <a:ext uri="{FF2B5EF4-FFF2-40B4-BE49-F238E27FC236}">
                <a16:creationId xmlns:a16="http://schemas.microsoft.com/office/drawing/2014/main" id="{DA6232B2-CDF7-854B-9C6D-4487452A4A67}"/>
              </a:ext>
            </a:extLst>
          </p:cNvPr>
          <p:cNvSpPr/>
          <p:nvPr/>
        </p:nvSpPr>
        <p:spPr>
          <a:xfrm>
            <a:off x="7647087" y="7968373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>
            <a:extLst>
              <a:ext uri="{FF2B5EF4-FFF2-40B4-BE49-F238E27FC236}">
                <a16:creationId xmlns:a16="http://schemas.microsoft.com/office/drawing/2014/main" id="{5224361D-2DD4-028A-6687-5884355F7EBE}"/>
              </a:ext>
            </a:extLst>
          </p:cNvPr>
          <p:cNvSpPr/>
          <p:nvPr/>
        </p:nvSpPr>
        <p:spPr>
          <a:xfrm>
            <a:off x="7647087" y="8145432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>
            <a:extLst>
              <a:ext uri="{FF2B5EF4-FFF2-40B4-BE49-F238E27FC236}">
                <a16:creationId xmlns:a16="http://schemas.microsoft.com/office/drawing/2014/main" id="{E833EFBF-78FB-51B5-271E-C5B961A60355}"/>
              </a:ext>
            </a:extLst>
          </p:cNvPr>
          <p:cNvSpPr/>
          <p:nvPr/>
        </p:nvSpPr>
        <p:spPr>
          <a:xfrm>
            <a:off x="7647087" y="8322495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>
            <a:extLst>
              <a:ext uri="{FF2B5EF4-FFF2-40B4-BE49-F238E27FC236}">
                <a16:creationId xmlns:a16="http://schemas.microsoft.com/office/drawing/2014/main" id="{FCF17345-D4FA-5B86-6EC7-D188E34706FC}"/>
              </a:ext>
            </a:extLst>
          </p:cNvPr>
          <p:cNvSpPr/>
          <p:nvPr/>
        </p:nvSpPr>
        <p:spPr>
          <a:xfrm>
            <a:off x="7647087" y="8499556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>
            <a:extLst>
              <a:ext uri="{FF2B5EF4-FFF2-40B4-BE49-F238E27FC236}">
                <a16:creationId xmlns:a16="http://schemas.microsoft.com/office/drawing/2014/main" id="{C832BB65-7D21-F4C7-B9D4-27ECCD1BDE15}"/>
              </a:ext>
            </a:extLst>
          </p:cNvPr>
          <p:cNvSpPr/>
          <p:nvPr/>
        </p:nvSpPr>
        <p:spPr>
          <a:xfrm>
            <a:off x="7647087" y="8676617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>
            <a:extLst>
              <a:ext uri="{FF2B5EF4-FFF2-40B4-BE49-F238E27FC236}">
                <a16:creationId xmlns:a16="http://schemas.microsoft.com/office/drawing/2014/main" id="{0694AFB9-1918-3D2B-88D4-F42E14E02705}"/>
              </a:ext>
            </a:extLst>
          </p:cNvPr>
          <p:cNvSpPr/>
          <p:nvPr/>
        </p:nvSpPr>
        <p:spPr>
          <a:xfrm>
            <a:off x="7647087" y="8853676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>
            <a:extLst>
              <a:ext uri="{FF2B5EF4-FFF2-40B4-BE49-F238E27FC236}">
                <a16:creationId xmlns:a16="http://schemas.microsoft.com/office/drawing/2014/main" id="{9259E129-6026-AD80-7E2D-371B9C6CCE3B}"/>
              </a:ext>
            </a:extLst>
          </p:cNvPr>
          <p:cNvSpPr/>
          <p:nvPr/>
        </p:nvSpPr>
        <p:spPr>
          <a:xfrm>
            <a:off x="7647087" y="9030739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>
            <a:extLst>
              <a:ext uri="{FF2B5EF4-FFF2-40B4-BE49-F238E27FC236}">
                <a16:creationId xmlns:a16="http://schemas.microsoft.com/office/drawing/2014/main" id="{1737957B-4A0B-DBFA-E536-1D96F177C989}"/>
              </a:ext>
            </a:extLst>
          </p:cNvPr>
          <p:cNvSpPr/>
          <p:nvPr/>
        </p:nvSpPr>
        <p:spPr>
          <a:xfrm>
            <a:off x="7647087" y="9207800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>
            <a:extLst>
              <a:ext uri="{FF2B5EF4-FFF2-40B4-BE49-F238E27FC236}">
                <a16:creationId xmlns:a16="http://schemas.microsoft.com/office/drawing/2014/main" id="{9D912C51-5005-C38A-CC6D-6429FAFFC955}"/>
              </a:ext>
            </a:extLst>
          </p:cNvPr>
          <p:cNvSpPr/>
          <p:nvPr/>
        </p:nvSpPr>
        <p:spPr>
          <a:xfrm>
            <a:off x="7647087" y="9385483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>
            <a:extLst>
              <a:ext uri="{FF2B5EF4-FFF2-40B4-BE49-F238E27FC236}">
                <a16:creationId xmlns:a16="http://schemas.microsoft.com/office/drawing/2014/main" id="{492E846A-E970-F9C9-153F-0601307FE063}"/>
              </a:ext>
            </a:extLst>
          </p:cNvPr>
          <p:cNvSpPr/>
          <p:nvPr/>
        </p:nvSpPr>
        <p:spPr>
          <a:xfrm>
            <a:off x="7647087" y="9562544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>
            <a:extLst>
              <a:ext uri="{FF2B5EF4-FFF2-40B4-BE49-F238E27FC236}">
                <a16:creationId xmlns:a16="http://schemas.microsoft.com/office/drawing/2014/main" id="{2A8E09DC-F3F7-A0EA-BF4A-CF965EE4DC9E}"/>
              </a:ext>
            </a:extLst>
          </p:cNvPr>
          <p:cNvSpPr/>
          <p:nvPr/>
        </p:nvSpPr>
        <p:spPr>
          <a:xfrm>
            <a:off x="7647087" y="9739607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>
            <a:extLst>
              <a:ext uri="{FF2B5EF4-FFF2-40B4-BE49-F238E27FC236}">
                <a16:creationId xmlns:a16="http://schemas.microsoft.com/office/drawing/2014/main" id="{4505C6E5-0E08-1F14-0523-642AB179822C}"/>
              </a:ext>
            </a:extLst>
          </p:cNvPr>
          <p:cNvSpPr/>
          <p:nvPr/>
        </p:nvSpPr>
        <p:spPr>
          <a:xfrm>
            <a:off x="7647087" y="9916666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>
            <a:extLst>
              <a:ext uri="{FF2B5EF4-FFF2-40B4-BE49-F238E27FC236}">
                <a16:creationId xmlns:a16="http://schemas.microsoft.com/office/drawing/2014/main" id="{697316B6-D052-B83C-4B7E-5B3760E6FE61}"/>
              </a:ext>
            </a:extLst>
          </p:cNvPr>
          <p:cNvSpPr/>
          <p:nvPr/>
        </p:nvSpPr>
        <p:spPr>
          <a:xfrm>
            <a:off x="7647087" y="10093727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>
            <a:extLst>
              <a:ext uri="{FF2B5EF4-FFF2-40B4-BE49-F238E27FC236}">
                <a16:creationId xmlns:a16="http://schemas.microsoft.com/office/drawing/2014/main" id="{F1666FC6-5BA0-64B3-CD86-DFB46550C5D6}"/>
              </a:ext>
            </a:extLst>
          </p:cNvPr>
          <p:cNvSpPr/>
          <p:nvPr/>
        </p:nvSpPr>
        <p:spPr>
          <a:xfrm>
            <a:off x="7647087" y="10280764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>
            <a:extLst>
              <a:ext uri="{FF2B5EF4-FFF2-40B4-BE49-F238E27FC236}">
                <a16:creationId xmlns:a16="http://schemas.microsoft.com/office/drawing/2014/main" id="{7CB405FD-E708-1D01-D766-B22D81B5D342}"/>
              </a:ext>
            </a:extLst>
          </p:cNvPr>
          <p:cNvSpPr/>
          <p:nvPr/>
        </p:nvSpPr>
        <p:spPr>
          <a:xfrm>
            <a:off x="7647087" y="10457827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>
            <a:extLst>
              <a:ext uri="{FF2B5EF4-FFF2-40B4-BE49-F238E27FC236}">
                <a16:creationId xmlns:a16="http://schemas.microsoft.com/office/drawing/2014/main" id="{7EC821A2-97DD-2AF5-64D7-6E7FBA2109CD}"/>
              </a:ext>
            </a:extLst>
          </p:cNvPr>
          <p:cNvSpPr/>
          <p:nvPr/>
        </p:nvSpPr>
        <p:spPr>
          <a:xfrm>
            <a:off x="7647087" y="10634886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>
            <a:extLst>
              <a:ext uri="{FF2B5EF4-FFF2-40B4-BE49-F238E27FC236}">
                <a16:creationId xmlns:a16="http://schemas.microsoft.com/office/drawing/2014/main" id="{55FF3295-8075-F134-E235-FC24425527D8}"/>
              </a:ext>
            </a:extLst>
          </p:cNvPr>
          <p:cNvSpPr txBox="1"/>
          <p:nvPr/>
        </p:nvSpPr>
        <p:spPr>
          <a:xfrm>
            <a:off x="717389" y="1089687"/>
            <a:ext cx="9925396" cy="5041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9564" defTabSz="1496324">
              <a:tabLst>
                <a:tab pos="4222959" algn="l"/>
                <a:tab pos="5649663" algn="l"/>
                <a:tab pos="8244330" algn="l"/>
              </a:tabLst>
            </a:pP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	U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EPC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	C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  <a:p>
            <a:pPr marL="20782" defTabSz="1496324">
              <a:spcBef>
                <a:spcPts val="115"/>
              </a:spcBef>
            </a:pP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G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eneral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Educatio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  <a:p>
            <a:pPr marR="8313" algn="r" defTabSz="1496324">
              <a:spcBef>
                <a:spcPts val="41"/>
              </a:spcBef>
            </a:pP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6 </a:t>
            </a:r>
            <a:r>
              <a:rPr sz="1064" b="1" spc="13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595" b="1" spc="36" baseline="8547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595" b="1" spc="11" baseline="8547" dirty="0">
                <a:solidFill>
                  <a:prstClr val="black"/>
                </a:solidFill>
                <a:latin typeface="Arial"/>
                <a:cs typeface="Arial"/>
              </a:rPr>
              <a:t>overn</a:t>
            </a:r>
            <a:r>
              <a:rPr sz="1595" b="1" spc="36" baseline="8547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595" b="1" spc="11" baseline="8547" dirty="0">
                <a:solidFill>
                  <a:prstClr val="black"/>
                </a:solidFill>
                <a:latin typeface="Arial"/>
                <a:cs typeface="Arial"/>
              </a:rPr>
              <a:t>ent/Political</a:t>
            </a:r>
            <a:r>
              <a:rPr sz="1595" b="1" spc="36" baseline="854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595" b="1" spc="11" baseline="8547" dirty="0">
                <a:solidFill>
                  <a:prstClr val="black"/>
                </a:solidFill>
                <a:latin typeface="Arial"/>
                <a:cs typeface="Arial"/>
              </a:rPr>
              <a:t>Scienc</a:t>
            </a:r>
            <a:r>
              <a:rPr sz="1595" b="1" spc="25" baseline="8547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595" b="1" spc="11" baseline="8547" dirty="0">
                <a:solidFill>
                  <a:prstClr val="black"/>
                </a:solidFill>
                <a:latin typeface="Arial"/>
                <a:cs typeface="Arial"/>
              </a:rPr>
              <a:t> (6 credits</a:t>
            </a:r>
            <a:r>
              <a:rPr sz="1595" b="1" spc="49" baseline="8547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1105" b="1" spc="-11" baseline="49382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105" baseline="493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7" name="object 347">
            <a:extLst>
              <a:ext uri="{FF2B5EF4-FFF2-40B4-BE49-F238E27FC236}">
                <a16:creationId xmlns:a16="http://schemas.microsoft.com/office/drawing/2014/main" id="{285907B8-9278-1CA4-2BAC-4849613FCFA1}"/>
              </a:ext>
            </a:extLst>
          </p:cNvPr>
          <p:cNvSpPr txBox="1"/>
          <p:nvPr/>
        </p:nvSpPr>
        <p:spPr>
          <a:xfrm>
            <a:off x="11479670" y="1089687"/>
            <a:ext cx="414597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8" name="object 348">
            <a:extLst>
              <a:ext uri="{FF2B5EF4-FFF2-40B4-BE49-F238E27FC236}">
                <a16:creationId xmlns:a16="http://schemas.microsoft.com/office/drawing/2014/main" id="{6E29347E-0F83-20A1-183C-503DEE5BFE1A}"/>
              </a:ext>
            </a:extLst>
          </p:cNvPr>
          <p:cNvSpPr txBox="1"/>
          <p:nvPr/>
        </p:nvSpPr>
        <p:spPr>
          <a:xfrm>
            <a:off x="12679820" y="1089687"/>
            <a:ext cx="42706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EPCC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9" name="object 349">
            <a:extLst>
              <a:ext uri="{FF2B5EF4-FFF2-40B4-BE49-F238E27FC236}">
                <a16:creationId xmlns:a16="http://schemas.microsoft.com/office/drawing/2014/main" id="{A11BB90B-C66C-7AC0-5776-54E9D322E345}"/>
              </a:ext>
            </a:extLst>
          </p:cNvPr>
          <p:cNvSpPr txBox="1"/>
          <p:nvPr/>
        </p:nvSpPr>
        <p:spPr>
          <a:xfrm>
            <a:off x="727365" y="1623781"/>
            <a:ext cx="8552757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7163652" algn="l"/>
              </a:tabLst>
            </a:pP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r>
              <a:rPr sz="1064" b="1" spc="13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Po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0" name="object 350">
            <a:extLst>
              <a:ext uri="{FF2B5EF4-FFF2-40B4-BE49-F238E27FC236}">
                <a16:creationId xmlns:a16="http://schemas.microsoft.com/office/drawing/2014/main" id="{93E03663-167D-5DB9-7B4D-085C84F9C4DB}"/>
              </a:ext>
            </a:extLst>
          </p:cNvPr>
          <p:cNvSpPr txBox="1"/>
          <p:nvPr/>
        </p:nvSpPr>
        <p:spPr>
          <a:xfrm>
            <a:off x="11230287" y="1623781"/>
            <a:ext cx="910244" cy="340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231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  <a:p>
            <a:pPr marL="90401" defTabSz="1496324">
              <a:spcBef>
                <a:spcPts val="115"/>
              </a:spcBef>
            </a:pP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1" name="object 351">
            <a:extLst>
              <a:ext uri="{FF2B5EF4-FFF2-40B4-BE49-F238E27FC236}">
                <a16:creationId xmlns:a16="http://schemas.microsoft.com/office/drawing/2014/main" id="{3BA44289-D379-C920-1FB8-469A59467110}"/>
              </a:ext>
            </a:extLst>
          </p:cNvPr>
          <p:cNvSpPr txBox="1"/>
          <p:nvPr/>
        </p:nvSpPr>
        <p:spPr>
          <a:xfrm>
            <a:off x="12427944" y="1623781"/>
            <a:ext cx="929986" cy="340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230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  <a:p>
            <a:pPr marL="90401" defTabSz="1496324">
              <a:spcBef>
                <a:spcPts val="115"/>
              </a:spcBef>
            </a:pP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2306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2" name="object 352">
            <a:extLst>
              <a:ext uri="{FF2B5EF4-FFF2-40B4-BE49-F238E27FC236}">
                <a16:creationId xmlns:a16="http://schemas.microsoft.com/office/drawing/2014/main" id="{9BE757E4-522A-8117-2CC8-855DEB3058E5}"/>
              </a:ext>
            </a:extLst>
          </p:cNvPr>
          <p:cNvSpPr txBox="1"/>
          <p:nvPr/>
        </p:nvSpPr>
        <p:spPr>
          <a:xfrm>
            <a:off x="896942" y="1800842"/>
            <a:ext cx="460629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911225" algn="l"/>
              </a:tabLst>
            </a:pP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3" name="object 353">
            <a:extLst>
              <a:ext uri="{FF2B5EF4-FFF2-40B4-BE49-F238E27FC236}">
                <a16:creationId xmlns:a16="http://schemas.microsoft.com/office/drawing/2014/main" id="{E17CD207-2581-327E-0322-0A4083838CDB}"/>
              </a:ext>
            </a:extLst>
          </p:cNvPr>
          <p:cNvSpPr txBox="1"/>
          <p:nvPr/>
        </p:nvSpPr>
        <p:spPr>
          <a:xfrm>
            <a:off x="6169915" y="1800841"/>
            <a:ext cx="77827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4" name="object 354">
            <a:extLst>
              <a:ext uri="{FF2B5EF4-FFF2-40B4-BE49-F238E27FC236}">
                <a16:creationId xmlns:a16="http://schemas.microsoft.com/office/drawing/2014/main" id="{10937C6E-5C50-9289-C47E-431AEEE6398F}"/>
              </a:ext>
            </a:extLst>
          </p:cNvPr>
          <p:cNvSpPr txBox="1"/>
          <p:nvPr/>
        </p:nvSpPr>
        <p:spPr>
          <a:xfrm>
            <a:off x="7870698" y="1800841"/>
            <a:ext cx="205740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ern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Po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5" name="object 355">
            <a:extLst>
              <a:ext uri="{FF2B5EF4-FFF2-40B4-BE49-F238E27FC236}">
                <a16:creationId xmlns:a16="http://schemas.microsoft.com/office/drawing/2014/main" id="{7EE2DAE0-DBA8-1F90-6E8D-7AA1D49F4E86}"/>
              </a:ext>
            </a:extLst>
          </p:cNvPr>
          <p:cNvSpPr txBox="1"/>
          <p:nvPr/>
        </p:nvSpPr>
        <p:spPr>
          <a:xfrm>
            <a:off x="896942" y="1977903"/>
            <a:ext cx="460629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911225" algn="l"/>
              </a:tabLst>
            </a:pP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6" name="object 356">
            <a:extLst>
              <a:ext uri="{FF2B5EF4-FFF2-40B4-BE49-F238E27FC236}">
                <a16:creationId xmlns:a16="http://schemas.microsoft.com/office/drawing/2014/main" id="{6F1193C8-4C98-92BC-7355-D2B7A043A176}"/>
              </a:ext>
            </a:extLst>
          </p:cNvPr>
          <p:cNvSpPr txBox="1"/>
          <p:nvPr/>
        </p:nvSpPr>
        <p:spPr>
          <a:xfrm>
            <a:off x="6169915" y="1977902"/>
            <a:ext cx="77827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7" name="object 357">
            <a:extLst>
              <a:ext uri="{FF2B5EF4-FFF2-40B4-BE49-F238E27FC236}">
                <a16:creationId xmlns:a16="http://schemas.microsoft.com/office/drawing/2014/main" id="{BF624084-C9A9-F303-07B3-5E077421EE9A}"/>
              </a:ext>
            </a:extLst>
          </p:cNvPr>
          <p:cNvSpPr txBox="1"/>
          <p:nvPr/>
        </p:nvSpPr>
        <p:spPr>
          <a:xfrm>
            <a:off x="896942" y="2154964"/>
            <a:ext cx="460629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911225" algn="l"/>
              </a:tabLst>
            </a:pP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hetoric,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position,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1601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8" name="object 358">
            <a:extLst>
              <a:ext uri="{FF2B5EF4-FFF2-40B4-BE49-F238E27FC236}">
                <a16:creationId xmlns:a16="http://schemas.microsoft.com/office/drawing/2014/main" id="{2C8B7C5A-83D5-A42A-2FC4-3DC195506AB4}"/>
              </a:ext>
            </a:extLst>
          </p:cNvPr>
          <p:cNvSpPr txBox="1"/>
          <p:nvPr/>
        </p:nvSpPr>
        <p:spPr>
          <a:xfrm>
            <a:off x="6162432" y="2165068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9" name="object 359">
            <a:extLst>
              <a:ext uri="{FF2B5EF4-FFF2-40B4-BE49-F238E27FC236}">
                <a16:creationId xmlns:a16="http://schemas.microsoft.com/office/drawing/2014/main" id="{2C1C6075-63C3-77A0-6CF1-DFA7DF7FE90A}"/>
              </a:ext>
            </a:extLst>
          </p:cNvPr>
          <p:cNvSpPr txBox="1"/>
          <p:nvPr/>
        </p:nvSpPr>
        <p:spPr>
          <a:xfrm>
            <a:off x="7701119" y="2154963"/>
            <a:ext cx="4282094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7 </a:t>
            </a:r>
            <a:r>
              <a:rPr sz="1064" b="1" spc="13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Social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ehavioral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(3 credits)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0" name="object 360">
            <a:extLst>
              <a:ext uri="{FF2B5EF4-FFF2-40B4-BE49-F238E27FC236}">
                <a16:creationId xmlns:a16="http://schemas.microsoft.com/office/drawing/2014/main" id="{C4109676-DB4D-16B3-5866-1D292E088D30}"/>
              </a:ext>
            </a:extLst>
          </p:cNvPr>
          <p:cNvSpPr txBox="1"/>
          <p:nvPr/>
        </p:nvSpPr>
        <p:spPr>
          <a:xfrm>
            <a:off x="896942" y="2332025"/>
            <a:ext cx="463434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883169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1311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1" name="object 361">
            <a:extLst>
              <a:ext uri="{FF2B5EF4-FFF2-40B4-BE49-F238E27FC236}">
                <a16:creationId xmlns:a16="http://schemas.microsoft.com/office/drawing/2014/main" id="{715D5EB5-90D4-9133-6DDA-8047DC3BF0B8}"/>
              </a:ext>
            </a:extLst>
          </p:cNvPr>
          <p:cNvSpPr txBox="1"/>
          <p:nvPr/>
        </p:nvSpPr>
        <p:spPr>
          <a:xfrm>
            <a:off x="6162432" y="2342129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2" name="object 362">
            <a:extLst>
              <a:ext uri="{FF2B5EF4-FFF2-40B4-BE49-F238E27FC236}">
                <a16:creationId xmlns:a16="http://schemas.microsoft.com/office/drawing/2014/main" id="{B10FE484-7156-FBC3-0E84-1057AD7FD02B}"/>
              </a:ext>
            </a:extLst>
          </p:cNvPr>
          <p:cNvSpPr txBox="1"/>
          <p:nvPr/>
        </p:nvSpPr>
        <p:spPr>
          <a:xfrm>
            <a:off x="7870698" y="2332025"/>
            <a:ext cx="4202084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46741" algn="l"/>
              </a:tabLst>
            </a:pP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ns of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anity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3" name="object 363">
            <a:extLst>
              <a:ext uri="{FF2B5EF4-FFF2-40B4-BE49-F238E27FC236}">
                <a16:creationId xmlns:a16="http://schemas.microsoft.com/office/drawing/2014/main" id="{F1977943-7476-469E-88CA-B7D92CD2DE04}"/>
              </a:ext>
            </a:extLst>
          </p:cNvPr>
          <p:cNvSpPr txBox="1"/>
          <p:nvPr/>
        </p:nvSpPr>
        <p:spPr>
          <a:xfrm>
            <a:off x="12505251" y="2332024"/>
            <a:ext cx="77516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2346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4" name="object 364">
            <a:extLst>
              <a:ext uri="{FF2B5EF4-FFF2-40B4-BE49-F238E27FC236}">
                <a16:creationId xmlns:a16="http://schemas.microsoft.com/office/drawing/2014/main" id="{7E7B688B-91FA-B69C-D5A0-A9408A145288}"/>
              </a:ext>
            </a:extLst>
          </p:cNvPr>
          <p:cNvSpPr txBox="1"/>
          <p:nvPr/>
        </p:nvSpPr>
        <p:spPr>
          <a:xfrm>
            <a:off x="896942" y="2509086"/>
            <a:ext cx="463434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883169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5" name="object 365">
            <a:extLst>
              <a:ext uri="{FF2B5EF4-FFF2-40B4-BE49-F238E27FC236}">
                <a16:creationId xmlns:a16="http://schemas.microsoft.com/office/drawing/2014/main" id="{C6CA1785-BA99-E01F-EABB-3DC43337DD03}"/>
              </a:ext>
            </a:extLst>
          </p:cNvPr>
          <p:cNvSpPr txBox="1"/>
          <p:nvPr/>
        </p:nvSpPr>
        <p:spPr>
          <a:xfrm>
            <a:off x="6162432" y="2519190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6" name="object 366">
            <a:extLst>
              <a:ext uri="{FF2B5EF4-FFF2-40B4-BE49-F238E27FC236}">
                <a16:creationId xmlns:a16="http://schemas.microsoft.com/office/drawing/2014/main" id="{39128151-ACFF-CA44-3A77-2617CCBA0906}"/>
              </a:ext>
            </a:extLst>
          </p:cNvPr>
          <p:cNvSpPr txBox="1"/>
          <p:nvPr/>
        </p:nvSpPr>
        <p:spPr>
          <a:xfrm>
            <a:off x="7870698" y="2509085"/>
            <a:ext cx="96635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2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tures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7" name="object 367">
            <a:extLst>
              <a:ext uri="{FF2B5EF4-FFF2-40B4-BE49-F238E27FC236}">
                <a16:creationId xmlns:a16="http://schemas.microsoft.com/office/drawing/2014/main" id="{1E09E6EE-A913-02D4-C88F-CCF40057381D}"/>
              </a:ext>
            </a:extLst>
          </p:cNvPr>
          <p:cNvSpPr txBox="1"/>
          <p:nvPr/>
        </p:nvSpPr>
        <p:spPr>
          <a:xfrm>
            <a:off x="11297621" y="2509085"/>
            <a:ext cx="77516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8" name="object 368">
            <a:extLst>
              <a:ext uri="{FF2B5EF4-FFF2-40B4-BE49-F238E27FC236}">
                <a16:creationId xmlns:a16="http://schemas.microsoft.com/office/drawing/2014/main" id="{E011DCCF-4763-43D8-179E-09F3A61F25FF}"/>
              </a:ext>
            </a:extLst>
          </p:cNvPr>
          <p:cNvSpPr txBox="1"/>
          <p:nvPr/>
        </p:nvSpPr>
        <p:spPr>
          <a:xfrm>
            <a:off x="12505251" y="2509085"/>
            <a:ext cx="77516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2351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9" name="object 369">
            <a:extLst>
              <a:ext uri="{FF2B5EF4-FFF2-40B4-BE49-F238E27FC236}">
                <a16:creationId xmlns:a16="http://schemas.microsoft.com/office/drawing/2014/main" id="{4D26A22E-2F35-1065-86EB-6477FDCE97CC}"/>
              </a:ext>
            </a:extLst>
          </p:cNvPr>
          <p:cNvSpPr txBox="1"/>
          <p:nvPr/>
        </p:nvSpPr>
        <p:spPr>
          <a:xfrm>
            <a:off x="896943" y="2686147"/>
            <a:ext cx="4666557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850956" algn="l"/>
              </a:tabLst>
            </a:pPr>
            <a:r>
              <a:rPr sz="1064" spc="82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ritte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1611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0" name="object 370">
            <a:extLst>
              <a:ext uri="{FF2B5EF4-FFF2-40B4-BE49-F238E27FC236}">
                <a16:creationId xmlns:a16="http://schemas.microsoft.com/office/drawing/2014/main" id="{BE4BA0BA-9CFB-A5BA-3F5E-D2B9201CD56D}"/>
              </a:ext>
            </a:extLst>
          </p:cNvPr>
          <p:cNvSpPr txBox="1"/>
          <p:nvPr/>
        </p:nvSpPr>
        <p:spPr>
          <a:xfrm>
            <a:off x="7870698" y="2686147"/>
            <a:ext cx="4202084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46741" algn="l"/>
              </a:tabLst>
            </a:pP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1" name="object 371">
            <a:extLst>
              <a:ext uri="{FF2B5EF4-FFF2-40B4-BE49-F238E27FC236}">
                <a16:creationId xmlns:a16="http://schemas.microsoft.com/office/drawing/2014/main" id="{7E45F9A7-3096-C2C2-94AA-407BB1D57928}"/>
              </a:ext>
            </a:extLst>
          </p:cNvPr>
          <p:cNvSpPr txBox="1"/>
          <p:nvPr/>
        </p:nvSpPr>
        <p:spPr>
          <a:xfrm>
            <a:off x="2565722" y="67998"/>
            <a:ext cx="8034251" cy="871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17" algn="ctr" defTabSz="1496324"/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636" b="1" spc="8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EP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oll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ce: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Bac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lo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r 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ce De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ree P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1636">
              <a:solidFill>
                <a:prstClr val="black"/>
              </a:solidFill>
              <a:latin typeface="Arial"/>
              <a:cs typeface="Arial"/>
            </a:endParaRPr>
          </a:p>
          <a:p>
            <a:pPr marL="8313" algn="ctr" defTabSz="1496324">
              <a:spcBef>
                <a:spcPts val="1178"/>
              </a:spcBef>
            </a:pPr>
            <a:r>
              <a:rPr sz="1473" b="1" spc="-8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1473" b="1" spc="-16" dirty="0">
                <a:solidFill>
                  <a:prstClr val="black"/>
                </a:solidFill>
                <a:latin typeface="Arial"/>
                <a:cs typeface="Arial"/>
              </a:rPr>
              <a:t>IVERSITY</a:t>
            </a:r>
            <a:r>
              <a:rPr sz="1473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473" b="1" spc="-8" dirty="0">
                <a:solidFill>
                  <a:prstClr val="black"/>
                </a:solidFill>
                <a:latin typeface="Arial"/>
                <a:cs typeface="Arial"/>
              </a:rPr>
              <a:t>COR</a:t>
            </a:r>
            <a:r>
              <a:rPr sz="1473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1473" b="1" spc="-8" dirty="0">
                <a:solidFill>
                  <a:prstClr val="black"/>
                </a:solidFill>
                <a:latin typeface="Arial"/>
                <a:cs typeface="Arial"/>
              </a:rPr>
              <a:t>CURR</a:t>
            </a:r>
            <a:r>
              <a:rPr sz="1473" b="1" dirty="0">
                <a:solidFill>
                  <a:prstClr val="black"/>
                </a:solidFill>
                <a:latin typeface="Arial"/>
                <a:cs typeface="Arial"/>
              </a:rPr>
              <a:t>ICULU</a:t>
            </a:r>
            <a:r>
              <a:rPr sz="1473" b="1" spc="8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473" b="1" baseline="4166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473" baseline="4166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1496324">
              <a:spcBef>
                <a:spcPts val="98"/>
              </a:spcBef>
            </a:pPr>
            <a:r>
              <a:rPr sz="1473" spc="-16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1473" spc="8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473" spc="-33" dirty="0">
                <a:solidFill>
                  <a:prstClr val="black"/>
                </a:solidFill>
                <a:latin typeface="Arial"/>
                <a:cs typeface="Arial"/>
              </a:rPr>
              <a:t>x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473" spc="8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um</a:t>
            </a:r>
            <a:r>
              <a:rPr sz="1473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473" spc="-8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 66 hours</a:t>
            </a:r>
            <a:r>
              <a:rPr sz="1473" spc="8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ay</a:t>
            </a:r>
            <a:r>
              <a:rPr sz="1473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1473" spc="-8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ran</a:t>
            </a:r>
            <a:r>
              <a:rPr sz="1473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473" spc="-8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rred </a:t>
            </a:r>
            <a:r>
              <a:rPr sz="1473" spc="-8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rom</a:t>
            </a:r>
            <a:r>
              <a:rPr sz="1473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473" spc="-8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473" spc="-25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o-</a:t>
            </a:r>
            <a:r>
              <a:rPr sz="1473" spc="-16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ear </a:t>
            </a:r>
            <a:r>
              <a:rPr sz="1473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473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473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473" spc="-8" dirty="0">
                <a:solidFill>
                  <a:prstClr val="black"/>
                </a:solidFill>
                <a:latin typeface="Arial"/>
                <a:cs typeface="Arial"/>
              </a:rPr>
              <a:t>tu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473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ons</a:t>
            </a:r>
            <a:r>
              <a:rPr sz="1473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473" spc="-8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o </a:t>
            </a:r>
            <a:r>
              <a:rPr sz="1473" spc="-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473" spc="-16" dirty="0">
                <a:solidFill>
                  <a:prstClr val="black"/>
                </a:solidFill>
                <a:latin typeface="Arial"/>
                <a:cs typeface="Arial"/>
              </a:rPr>
              <a:t>TEP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 degree progra</a:t>
            </a:r>
            <a:r>
              <a:rPr sz="1473" spc="8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14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2" name="object 372">
            <a:extLst>
              <a:ext uri="{FF2B5EF4-FFF2-40B4-BE49-F238E27FC236}">
                <a16:creationId xmlns:a16="http://schemas.microsoft.com/office/drawing/2014/main" id="{00EC97DC-BE20-FE50-53F2-24B8060B544F}"/>
              </a:ext>
            </a:extLst>
          </p:cNvPr>
          <p:cNvSpPr/>
          <p:nvPr/>
        </p:nvSpPr>
        <p:spPr>
          <a:xfrm>
            <a:off x="673331" y="10988926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>
            <a:extLst>
              <a:ext uri="{FF2B5EF4-FFF2-40B4-BE49-F238E27FC236}">
                <a16:creationId xmlns:a16="http://schemas.microsoft.com/office/drawing/2014/main" id="{9D34DF8B-441B-064A-5B6F-12CFD7F87361}"/>
              </a:ext>
            </a:extLst>
          </p:cNvPr>
          <p:cNvSpPr/>
          <p:nvPr/>
        </p:nvSpPr>
        <p:spPr>
          <a:xfrm>
            <a:off x="7654567" y="11174716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7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>
            <a:extLst>
              <a:ext uri="{FF2B5EF4-FFF2-40B4-BE49-F238E27FC236}">
                <a16:creationId xmlns:a16="http://schemas.microsoft.com/office/drawing/2014/main" id="{977FA702-A71F-7144-57DC-D322EABFD803}"/>
              </a:ext>
            </a:extLst>
          </p:cNvPr>
          <p:cNvSpPr/>
          <p:nvPr/>
        </p:nvSpPr>
        <p:spPr>
          <a:xfrm>
            <a:off x="7654567" y="11350530"/>
            <a:ext cx="5834495" cy="0"/>
          </a:xfrm>
          <a:custGeom>
            <a:avLst/>
            <a:gdLst/>
            <a:ahLst/>
            <a:cxnLst/>
            <a:rect l="l" t="t" r="r" b="b"/>
            <a:pathLst>
              <a:path w="3565525">
                <a:moveTo>
                  <a:pt x="0" y="0"/>
                </a:moveTo>
                <a:lnTo>
                  <a:pt x="3565270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>
            <a:extLst>
              <a:ext uri="{FF2B5EF4-FFF2-40B4-BE49-F238E27FC236}">
                <a16:creationId xmlns:a16="http://schemas.microsoft.com/office/drawing/2014/main" id="{B47884F6-504B-7B27-6C69-25A9D893AED3}"/>
              </a:ext>
            </a:extLst>
          </p:cNvPr>
          <p:cNvSpPr/>
          <p:nvPr/>
        </p:nvSpPr>
        <p:spPr>
          <a:xfrm>
            <a:off x="673331" y="11537566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>
            <a:extLst>
              <a:ext uri="{FF2B5EF4-FFF2-40B4-BE49-F238E27FC236}">
                <a16:creationId xmlns:a16="http://schemas.microsoft.com/office/drawing/2014/main" id="{9A3AD149-DE56-D6C0-13B7-610E4A583714}"/>
              </a:ext>
            </a:extLst>
          </p:cNvPr>
          <p:cNvSpPr/>
          <p:nvPr/>
        </p:nvSpPr>
        <p:spPr>
          <a:xfrm>
            <a:off x="673331" y="11737072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>
            <a:extLst>
              <a:ext uri="{FF2B5EF4-FFF2-40B4-BE49-F238E27FC236}">
                <a16:creationId xmlns:a16="http://schemas.microsoft.com/office/drawing/2014/main" id="{ACBBE8FF-0F21-1BB6-76A7-62AD87543436}"/>
              </a:ext>
            </a:extLst>
          </p:cNvPr>
          <p:cNvSpPr/>
          <p:nvPr/>
        </p:nvSpPr>
        <p:spPr>
          <a:xfrm>
            <a:off x="7647087" y="11914133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45" name="object 345">
            <a:extLst>
              <a:ext uri="{FF2B5EF4-FFF2-40B4-BE49-F238E27FC236}">
                <a16:creationId xmlns:a16="http://schemas.microsoft.com/office/drawing/2014/main" id="{9F78322E-92D0-2687-3EC9-119889779930}"/>
              </a:ext>
            </a:extLst>
          </p:cNvPr>
          <p:cNvGraphicFramePr>
            <a:graphicFrameLocks noGrp="1"/>
          </p:cNvGraphicFramePr>
          <p:nvPr/>
        </p:nvGraphicFramePr>
        <p:xfrm>
          <a:off x="7631083" y="10811864"/>
          <a:ext cx="5856522" cy="10962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1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54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5411"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7366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763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1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000000"/>
                      </a:solidFill>
                      <a:prstDash val="solid"/>
                    </a:lnL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rse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1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um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4986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063">
                <a:tc gridSpan="2">
                  <a:txBody>
                    <a:bodyPr/>
                    <a:lstStyle/>
                    <a:p>
                      <a:pPr marL="147320" marR="289560">
                        <a:lnSpc>
                          <a:spcPct val="106200"/>
                        </a:lnSpc>
                      </a:pPr>
                      <a:r>
                        <a:rPr sz="11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11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rses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curr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1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1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ns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1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d t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1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"cor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"</a:t>
                      </a:r>
                      <a:r>
                        <a:rPr sz="11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app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oug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  <a:hlinkClick r:id="rId3"/>
                        </a:rPr>
                        <a:t>"cor</a:t>
                      </a:r>
                      <a:r>
                        <a:rPr sz="1100" spc="-5" dirty="0">
                          <a:latin typeface="Arial"/>
                          <a:cs typeface="Arial"/>
                          <a:hlinkClick r:id="rId3"/>
                        </a:rPr>
                        <a:t>ea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1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11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1100" dirty="0">
                          <a:latin typeface="Arial"/>
                          <a:cs typeface="Arial"/>
                          <a:hlinkClick r:id="rId3"/>
                        </a:rPr>
                        <a:t>cu</a:t>
                      </a:r>
                      <a:r>
                        <a:rPr sz="1100" spc="-20" dirty="0">
                          <a:latin typeface="Arial"/>
                          <a:cs typeface="Arial"/>
                          <a:hlinkClick r:id="rId3"/>
                        </a:rPr>
                        <a:t>l</a:t>
                      </a:r>
                      <a:r>
                        <a:rPr sz="1100" spc="-5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11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11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1100" spc="-5" dirty="0">
                          <a:latin typeface="Arial"/>
                          <a:cs typeface="Arial"/>
                          <a:hlinkClick r:id="rId3"/>
                        </a:rPr>
                        <a:t>on</a:t>
                      </a:r>
                      <a:r>
                        <a:rPr sz="1100" dirty="0">
                          <a:latin typeface="Arial"/>
                          <a:cs typeface="Arial"/>
                          <a:hlinkClick r:id="rId3"/>
                        </a:rPr>
                        <a:t>@ut</a:t>
                      </a:r>
                      <a:r>
                        <a:rPr sz="1100" spc="-5" dirty="0">
                          <a:latin typeface="Arial"/>
                          <a:cs typeface="Arial"/>
                          <a:hlinkClick r:id="rId3"/>
                        </a:rPr>
                        <a:t>ep</a:t>
                      </a:r>
                      <a:r>
                        <a:rPr sz="1100" dirty="0">
                          <a:latin typeface="Arial"/>
                          <a:cs typeface="Arial"/>
                          <a:hlinkClick r:id="rId3"/>
                        </a:rPr>
                        <a:t>.</a:t>
                      </a:r>
                      <a:r>
                        <a:rPr sz="1100" spc="-5" dirty="0">
                          <a:latin typeface="Arial"/>
                          <a:cs typeface="Arial"/>
                          <a:hlinkClick r:id="rId3"/>
                        </a:rPr>
                        <a:t>edu"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0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0CFD6-8740-D7CC-F0DD-16153AC06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9B413C2-CD22-0F51-3ADF-BE20F9934E75}"/>
              </a:ext>
            </a:extLst>
          </p:cNvPr>
          <p:cNvGrpSpPr/>
          <p:nvPr/>
        </p:nvGrpSpPr>
        <p:grpSpPr>
          <a:xfrm rot="-10800000">
            <a:off x="0" y="0"/>
            <a:ext cx="16459200" cy="2127541"/>
            <a:chOff x="0" y="0"/>
            <a:chExt cx="24384000" cy="315191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AF0A2C6-A71E-9778-6092-952259978B6D}"/>
                </a:ext>
              </a:extLst>
            </p:cNvPr>
            <p:cNvSpPr/>
            <p:nvPr/>
          </p:nvSpPr>
          <p:spPr>
            <a:xfrm>
              <a:off x="0" y="0"/>
              <a:ext cx="24384000" cy="3151886"/>
            </a:xfrm>
            <a:custGeom>
              <a:avLst/>
              <a:gdLst/>
              <a:ahLst/>
              <a:cxnLst/>
              <a:rect l="l" t="t" r="r" b="b"/>
              <a:pathLst>
                <a:path w="24384000" h="3151886">
                  <a:moveTo>
                    <a:pt x="24384000" y="0"/>
                  </a:moveTo>
                  <a:lnTo>
                    <a:pt x="0" y="0"/>
                  </a:lnTo>
                  <a:lnTo>
                    <a:pt x="0" y="3151886"/>
                  </a:lnTo>
                  <a:lnTo>
                    <a:pt x="24384000" y="3151886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96000"/>
                  </a:srgbClr>
                </a:gs>
                <a:gs pos="100000">
                  <a:srgbClr val="104862">
                    <a:alpha val="100000"/>
                  </a:srgbClr>
                </a:gs>
              </a:gsLst>
              <a:lin ang="16800000"/>
            </a:gradFill>
          </p:spPr>
          <p:txBody>
            <a:bodyPr/>
            <a:lstStyle/>
            <a:p>
              <a:endParaRPr lang="en-US" sz="1620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CAC43B99-6FE2-135E-BE79-D19F4BDF53A3}"/>
              </a:ext>
            </a:extLst>
          </p:cNvPr>
          <p:cNvGrpSpPr/>
          <p:nvPr/>
        </p:nvGrpSpPr>
        <p:grpSpPr>
          <a:xfrm>
            <a:off x="-3" y="0"/>
            <a:ext cx="10973957" cy="2126872"/>
            <a:chOff x="0" y="0"/>
            <a:chExt cx="16257714" cy="3150921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E05E61E-8D23-B936-6033-7D0244C322D9}"/>
                </a:ext>
              </a:extLst>
            </p:cNvPr>
            <p:cNvSpPr/>
            <p:nvPr/>
          </p:nvSpPr>
          <p:spPr>
            <a:xfrm>
              <a:off x="0" y="0"/>
              <a:ext cx="16257651" cy="3150870"/>
            </a:xfrm>
            <a:custGeom>
              <a:avLst/>
              <a:gdLst/>
              <a:ahLst/>
              <a:cxnLst/>
              <a:rect l="l" t="t" r="r" b="b"/>
              <a:pathLst>
                <a:path w="16257651" h="3150870">
                  <a:moveTo>
                    <a:pt x="0" y="0"/>
                  </a:moveTo>
                  <a:lnTo>
                    <a:pt x="16257651" y="0"/>
                  </a:lnTo>
                  <a:lnTo>
                    <a:pt x="16257651" y="3150870"/>
                  </a:lnTo>
                  <a:lnTo>
                    <a:pt x="0" y="3150870"/>
                  </a:lnTo>
                  <a:close/>
                </a:path>
              </a:pathLst>
            </a:custGeom>
            <a:gradFill rotWithShape="1">
              <a:gsLst>
                <a:gs pos="0">
                  <a:srgbClr val="156082">
                    <a:alpha val="41000"/>
                  </a:srgbClr>
                </a:gs>
                <a:gs pos="74000">
                  <a:srgbClr val="46B1E1">
                    <a:alpha val="0"/>
                  </a:srgbClr>
                </a:gs>
              </a:gsLst>
              <a:lin ang="8400000"/>
            </a:gradFill>
          </p:spPr>
          <p:txBody>
            <a:bodyPr/>
            <a:lstStyle/>
            <a:p>
              <a:endParaRPr lang="en-US" sz="1620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122923B4-7D0F-0AE3-8215-989473C4BD92}"/>
              </a:ext>
            </a:extLst>
          </p:cNvPr>
          <p:cNvGrpSpPr/>
          <p:nvPr/>
        </p:nvGrpSpPr>
        <p:grpSpPr>
          <a:xfrm>
            <a:off x="-7" y="-17144"/>
            <a:ext cx="16459200" cy="2125320"/>
            <a:chOff x="0" y="0"/>
            <a:chExt cx="24384000" cy="3148622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5E2B580-6CBC-8496-0B98-54287CE1AB6F}"/>
                </a:ext>
              </a:extLst>
            </p:cNvPr>
            <p:cNvSpPr/>
            <p:nvPr/>
          </p:nvSpPr>
          <p:spPr>
            <a:xfrm>
              <a:off x="0" y="0"/>
              <a:ext cx="24384000" cy="3148584"/>
            </a:xfrm>
            <a:custGeom>
              <a:avLst/>
              <a:gdLst/>
              <a:ahLst/>
              <a:cxnLst/>
              <a:rect l="l" t="t" r="r" b="b"/>
              <a:pathLst>
                <a:path w="24384000" h="3148584">
                  <a:moveTo>
                    <a:pt x="24384000" y="0"/>
                  </a:moveTo>
                  <a:lnTo>
                    <a:pt x="0" y="0"/>
                  </a:lnTo>
                  <a:lnTo>
                    <a:pt x="0" y="3148584"/>
                  </a:lnTo>
                  <a:lnTo>
                    <a:pt x="24384000" y="3148584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1620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F2756BF3-D682-41B8-06DD-677C49BD57DB}"/>
              </a:ext>
            </a:extLst>
          </p:cNvPr>
          <p:cNvGrpSpPr/>
          <p:nvPr/>
        </p:nvGrpSpPr>
        <p:grpSpPr>
          <a:xfrm>
            <a:off x="944610" y="334850"/>
            <a:ext cx="9536023" cy="1564920"/>
            <a:chOff x="0" y="0"/>
            <a:chExt cx="14127442" cy="231840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43ED640-5C45-AA36-D9DD-00D48549D834}"/>
                </a:ext>
              </a:extLst>
            </p:cNvPr>
            <p:cNvSpPr/>
            <p:nvPr/>
          </p:nvSpPr>
          <p:spPr>
            <a:xfrm>
              <a:off x="0" y="0"/>
              <a:ext cx="14127442" cy="2318402"/>
            </a:xfrm>
            <a:custGeom>
              <a:avLst/>
              <a:gdLst/>
              <a:ahLst/>
              <a:cxnLst/>
              <a:rect l="l" t="t" r="r" b="b"/>
              <a:pathLst>
                <a:path w="14127442" h="2318402">
                  <a:moveTo>
                    <a:pt x="0" y="0"/>
                  </a:moveTo>
                  <a:lnTo>
                    <a:pt x="14127442" y="0"/>
                  </a:lnTo>
                  <a:lnTo>
                    <a:pt x="14127442" y="2318402"/>
                  </a:lnTo>
                  <a:lnTo>
                    <a:pt x="0" y="231840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8734" b="-68734"/>
              </a:stretch>
            </a:blipFill>
          </p:spPr>
          <p:txBody>
            <a:bodyPr/>
            <a:lstStyle/>
            <a:p>
              <a:endParaRPr lang="en-US" sz="1620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496F6DDF-828B-FEA1-F167-232A6CD03D9C}"/>
                </a:ext>
              </a:extLst>
            </p:cNvPr>
            <p:cNvSpPr txBox="1"/>
            <p:nvPr/>
          </p:nvSpPr>
          <p:spPr>
            <a:xfrm>
              <a:off x="0" y="0"/>
              <a:ext cx="14127442" cy="23184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832"/>
                </a:lnSpc>
              </a:pPr>
              <a:r>
                <a:rPr lang="en-US" sz="5400" b="1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Core Curriculum options</a:t>
              </a:r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335327FA-EE20-194B-CD6F-1425D344802D}"/>
              </a:ext>
            </a:extLst>
          </p:cNvPr>
          <p:cNvGrpSpPr/>
          <p:nvPr/>
        </p:nvGrpSpPr>
        <p:grpSpPr>
          <a:xfrm>
            <a:off x="646131" y="2461672"/>
            <a:ext cx="15166923" cy="9114243"/>
            <a:chOff x="0" y="0"/>
            <a:chExt cx="14304124" cy="89043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BA4831FC-7739-DD85-F28B-3A3093832A5E}"/>
                </a:ext>
              </a:extLst>
            </p:cNvPr>
            <p:cNvSpPr/>
            <p:nvPr/>
          </p:nvSpPr>
          <p:spPr>
            <a:xfrm>
              <a:off x="0" y="0"/>
              <a:ext cx="14304138" cy="8904351"/>
            </a:xfrm>
            <a:custGeom>
              <a:avLst/>
              <a:gdLst/>
              <a:ahLst/>
              <a:cxnLst/>
              <a:rect l="l" t="t" r="r" b="b"/>
              <a:pathLst>
                <a:path w="14304138" h="8904351">
                  <a:moveTo>
                    <a:pt x="0" y="0"/>
                  </a:moveTo>
                  <a:lnTo>
                    <a:pt x="14304138" y="0"/>
                  </a:lnTo>
                  <a:lnTo>
                    <a:pt x="14304138" y="8904351"/>
                  </a:lnTo>
                  <a:lnTo>
                    <a:pt x="0" y="89043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4" b="-24"/>
              </a:stretch>
            </a:blipFill>
          </p:spPr>
          <p:txBody>
            <a:bodyPr/>
            <a:lstStyle/>
            <a:p>
              <a:endParaRPr lang="en-US" sz="1620"/>
            </a:p>
          </p:txBody>
        </p:sp>
      </p:grpSp>
    </p:spTree>
    <p:extLst>
      <p:ext uri="{BB962C8B-B14F-4D97-AF65-F5344CB8AC3E}">
        <p14:creationId xmlns:p14="http://schemas.microsoft.com/office/powerpoint/2010/main" val="1843479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0" y="17144"/>
            <a:ext cx="16459200" cy="2127541"/>
            <a:chOff x="0" y="0"/>
            <a:chExt cx="24384000" cy="31519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3151886"/>
            </a:xfrm>
            <a:custGeom>
              <a:avLst/>
              <a:gdLst/>
              <a:ahLst/>
              <a:cxnLst/>
              <a:rect l="l" t="t" r="r" b="b"/>
              <a:pathLst>
                <a:path w="24384000" h="3151886">
                  <a:moveTo>
                    <a:pt x="24384000" y="0"/>
                  </a:moveTo>
                  <a:lnTo>
                    <a:pt x="0" y="0"/>
                  </a:lnTo>
                  <a:lnTo>
                    <a:pt x="0" y="3151886"/>
                  </a:lnTo>
                  <a:lnTo>
                    <a:pt x="24384000" y="3151886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96000"/>
                  </a:srgbClr>
                </a:gs>
                <a:gs pos="100000">
                  <a:srgbClr val="104862">
                    <a:alpha val="100000"/>
                  </a:srgbClr>
                </a:gs>
              </a:gsLst>
              <a:lin ang="16800000"/>
            </a:gradFill>
          </p:spPr>
          <p:txBody>
            <a:bodyPr/>
            <a:lstStyle/>
            <a:p>
              <a:endParaRPr lang="en-US" sz="162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3" y="17144"/>
            <a:ext cx="10973957" cy="2126872"/>
            <a:chOff x="0" y="0"/>
            <a:chExt cx="16257714" cy="315092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257651" cy="3150870"/>
            </a:xfrm>
            <a:custGeom>
              <a:avLst/>
              <a:gdLst/>
              <a:ahLst/>
              <a:cxnLst/>
              <a:rect l="l" t="t" r="r" b="b"/>
              <a:pathLst>
                <a:path w="16257651" h="3150870">
                  <a:moveTo>
                    <a:pt x="0" y="0"/>
                  </a:moveTo>
                  <a:lnTo>
                    <a:pt x="16257651" y="0"/>
                  </a:lnTo>
                  <a:lnTo>
                    <a:pt x="16257651" y="3150870"/>
                  </a:lnTo>
                  <a:lnTo>
                    <a:pt x="0" y="3150870"/>
                  </a:lnTo>
                  <a:close/>
                </a:path>
              </a:pathLst>
            </a:custGeom>
            <a:gradFill rotWithShape="1">
              <a:gsLst>
                <a:gs pos="0">
                  <a:srgbClr val="156082">
                    <a:alpha val="41000"/>
                  </a:srgbClr>
                </a:gs>
                <a:gs pos="74000">
                  <a:srgbClr val="46B1E1">
                    <a:alpha val="0"/>
                  </a:srgbClr>
                </a:gs>
              </a:gsLst>
              <a:lin ang="8400000"/>
            </a:gradFill>
          </p:spPr>
          <p:txBody>
            <a:bodyPr/>
            <a:lstStyle/>
            <a:p>
              <a:endParaRPr lang="en-US" sz="162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7" y="0"/>
            <a:ext cx="16459200" cy="2125320"/>
            <a:chOff x="0" y="0"/>
            <a:chExt cx="24384000" cy="314862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4000" cy="3148584"/>
            </a:xfrm>
            <a:custGeom>
              <a:avLst/>
              <a:gdLst/>
              <a:ahLst/>
              <a:cxnLst/>
              <a:rect l="l" t="t" r="r" b="b"/>
              <a:pathLst>
                <a:path w="24384000" h="3148584">
                  <a:moveTo>
                    <a:pt x="24384000" y="0"/>
                  </a:moveTo>
                  <a:lnTo>
                    <a:pt x="0" y="0"/>
                  </a:lnTo>
                  <a:lnTo>
                    <a:pt x="0" y="3148584"/>
                  </a:lnTo>
                  <a:lnTo>
                    <a:pt x="24384000" y="3148584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162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44610" y="351995"/>
            <a:ext cx="9536023" cy="1564918"/>
            <a:chOff x="0" y="0"/>
            <a:chExt cx="14127442" cy="231839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127442" cy="2318400"/>
            </a:xfrm>
            <a:custGeom>
              <a:avLst/>
              <a:gdLst/>
              <a:ahLst/>
              <a:cxnLst/>
              <a:rect l="l" t="t" r="r" b="b"/>
              <a:pathLst>
                <a:path w="14127442" h="2318400">
                  <a:moveTo>
                    <a:pt x="0" y="0"/>
                  </a:moveTo>
                  <a:lnTo>
                    <a:pt x="14127442" y="0"/>
                  </a:lnTo>
                  <a:lnTo>
                    <a:pt x="14127442" y="2318400"/>
                  </a:lnTo>
                  <a:lnTo>
                    <a:pt x="0" y="2318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8734" b="-68734"/>
              </a:stretch>
            </a:blipFill>
          </p:spPr>
          <p:txBody>
            <a:bodyPr/>
            <a:lstStyle/>
            <a:p>
              <a:endParaRPr lang="en-US" sz="162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66675"/>
              <a:ext cx="14127442" cy="22517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832"/>
                </a:lnSpc>
              </a:pPr>
              <a:r>
                <a:rPr lang="en-US" sz="5400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Core Curriculum Options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16223" y="2830806"/>
            <a:ext cx="13626740" cy="8959118"/>
            <a:chOff x="0" y="0"/>
            <a:chExt cx="12858229" cy="890432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858242" cy="8904351"/>
            </a:xfrm>
            <a:custGeom>
              <a:avLst/>
              <a:gdLst/>
              <a:ahLst/>
              <a:cxnLst/>
              <a:rect l="l" t="t" r="r" b="b"/>
              <a:pathLst>
                <a:path w="12858242" h="8904351">
                  <a:moveTo>
                    <a:pt x="0" y="0"/>
                  </a:moveTo>
                  <a:lnTo>
                    <a:pt x="12858242" y="0"/>
                  </a:lnTo>
                  <a:lnTo>
                    <a:pt x="12858242" y="8904351"/>
                  </a:lnTo>
                  <a:lnTo>
                    <a:pt x="0" y="89043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6" b="-66"/>
              </a:stretch>
            </a:blipFill>
          </p:spPr>
          <p:txBody>
            <a:bodyPr/>
            <a:lstStyle/>
            <a:p>
              <a:endParaRPr lang="en-US" sz="162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5B3B3-E75D-12A8-15E4-2F454E44B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5FEC302-F514-CC2B-C12B-4A0EB3F436DB}"/>
              </a:ext>
            </a:extLst>
          </p:cNvPr>
          <p:cNvGrpSpPr/>
          <p:nvPr/>
        </p:nvGrpSpPr>
        <p:grpSpPr>
          <a:xfrm rot="-10800000">
            <a:off x="0" y="17144"/>
            <a:ext cx="16459200" cy="2127541"/>
            <a:chOff x="0" y="0"/>
            <a:chExt cx="24384000" cy="315191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CDA9D37-7B61-938E-699A-7390ABE585D6}"/>
                </a:ext>
              </a:extLst>
            </p:cNvPr>
            <p:cNvSpPr/>
            <p:nvPr/>
          </p:nvSpPr>
          <p:spPr>
            <a:xfrm>
              <a:off x="0" y="0"/>
              <a:ext cx="24384000" cy="3151886"/>
            </a:xfrm>
            <a:custGeom>
              <a:avLst/>
              <a:gdLst/>
              <a:ahLst/>
              <a:cxnLst/>
              <a:rect l="l" t="t" r="r" b="b"/>
              <a:pathLst>
                <a:path w="24384000" h="3151886">
                  <a:moveTo>
                    <a:pt x="24384000" y="0"/>
                  </a:moveTo>
                  <a:lnTo>
                    <a:pt x="0" y="0"/>
                  </a:lnTo>
                  <a:lnTo>
                    <a:pt x="0" y="3151886"/>
                  </a:lnTo>
                  <a:lnTo>
                    <a:pt x="24384000" y="3151886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96000"/>
                  </a:srgbClr>
                </a:gs>
                <a:gs pos="100000">
                  <a:srgbClr val="104862">
                    <a:alpha val="100000"/>
                  </a:srgbClr>
                </a:gs>
              </a:gsLst>
              <a:lin ang="16800000"/>
            </a:gradFill>
          </p:spPr>
          <p:txBody>
            <a:bodyPr/>
            <a:lstStyle/>
            <a:p>
              <a:endParaRPr lang="en-US" sz="1620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91DDF8DD-77D0-5DFD-544C-A802AE9F262F}"/>
              </a:ext>
            </a:extLst>
          </p:cNvPr>
          <p:cNvGrpSpPr/>
          <p:nvPr/>
        </p:nvGrpSpPr>
        <p:grpSpPr>
          <a:xfrm>
            <a:off x="-3" y="17144"/>
            <a:ext cx="10973957" cy="2126872"/>
            <a:chOff x="0" y="0"/>
            <a:chExt cx="16257714" cy="3150921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9B4DDDE-44EC-BCEC-87E6-EA034B3C1B09}"/>
                </a:ext>
              </a:extLst>
            </p:cNvPr>
            <p:cNvSpPr/>
            <p:nvPr/>
          </p:nvSpPr>
          <p:spPr>
            <a:xfrm>
              <a:off x="0" y="0"/>
              <a:ext cx="16257651" cy="3150870"/>
            </a:xfrm>
            <a:custGeom>
              <a:avLst/>
              <a:gdLst/>
              <a:ahLst/>
              <a:cxnLst/>
              <a:rect l="l" t="t" r="r" b="b"/>
              <a:pathLst>
                <a:path w="16257651" h="3150870">
                  <a:moveTo>
                    <a:pt x="0" y="0"/>
                  </a:moveTo>
                  <a:lnTo>
                    <a:pt x="16257651" y="0"/>
                  </a:lnTo>
                  <a:lnTo>
                    <a:pt x="16257651" y="3150870"/>
                  </a:lnTo>
                  <a:lnTo>
                    <a:pt x="0" y="3150870"/>
                  </a:lnTo>
                  <a:close/>
                </a:path>
              </a:pathLst>
            </a:custGeom>
            <a:gradFill rotWithShape="1">
              <a:gsLst>
                <a:gs pos="0">
                  <a:srgbClr val="156082">
                    <a:alpha val="41000"/>
                  </a:srgbClr>
                </a:gs>
                <a:gs pos="74000">
                  <a:srgbClr val="46B1E1">
                    <a:alpha val="0"/>
                  </a:srgbClr>
                </a:gs>
              </a:gsLst>
              <a:lin ang="8400000"/>
            </a:gradFill>
          </p:spPr>
          <p:txBody>
            <a:bodyPr/>
            <a:lstStyle/>
            <a:p>
              <a:endParaRPr lang="en-US" sz="1620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4CEE5A70-E6F2-A681-90CF-EA327A317A4C}"/>
              </a:ext>
            </a:extLst>
          </p:cNvPr>
          <p:cNvGrpSpPr/>
          <p:nvPr/>
        </p:nvGrpSpPr>
        <p:grpSpPr>
          <a:xfrm>
            <a:off x="-7" y="0"/>
            <a:ext cx="16459200" cy="2125320"/>
            <a:chOff x="0" y="0"/>
            <a:chExt cx="24384000" cy="3148622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B7DB2DB-4991-A973-6F86-CE37CEAB75F5}"/>
                </a:ext>
              </a:extLst>
            </p:cNvPr>
            <p:cNvSpPr/>
            <p:nvPr/>
          </p:nvSpPr>
          <p:spPr>
            <a:xfrm>
              <a:off x="0" y="0"/>
              <a:ext cx="24384000" cy="3148584"/>
            </a:xfrm>
            <a:custGeom>
              <a:avLst/>
              <a:gdLst/>
              <a:ahLst/>
              <a:cxnLst/>
              <a:rect l="l" t="t" r="r" b="b"/>
              <a:pathLst>
                <a:path w="24384000" h="3148584">
                  <a:moveTo>
                    <a:pt x="24384000" y="0"/>
                  </a:moveTo>
                  <a:lnTo>
                    <a:pt x="0" y="0"/>
                  </a:lnTo>
                  <a:lnTo>
                    <a:pt x="0" y="3148584"/>
                  </a:lnTo>
                  <a:lnTo>
                    <a:pt x="24384000" y="3148584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1620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B554F48D-BEDE-CD1C-8F13-AEC822AA2ACD}"/>
              </a:ext>
            </a:extLst>
          </p:cNvPr>
          <p:cNvGrpSpPr/>
          <p:nvPr/>
        </p:nvGrpSpPr>
        <p:grpSpPr>
          <a:xfrm>
            <a:off x="944610" y="351995"/>
            <a:ext cx="9536023" cy="1564918"/>
            <a:chOff x="0" y="0"/>
            <a:chExt cx="14127442" cy="2318398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D0EB8168-92CB-E95C-D478-52C6A825B322}"/>
                </a:ext>
              </a:extLst>
            </p:cNvPr>
            <p:cNvSpPr/>
            <p:nvPr/>
          </p:nvSpPr>
          <p:spPr>
            <a:xfrm>
              <a:off x="0" y="0"/>
              <a:ext cx="14127442" cy="2318400"/>
            </a:xfrm>
            <a:custGeom>
              <a:avLst/>
              <a:gdLst/>
              <a:ahLst/>
              <a:cxnLst/>
              <a:rect l="l" t="t" r="r" b="b"/>
              <a:pathLst>
                <a:path w="14127442" h="2318400">
                  <a:moveTo>
                    <a:pt x="0" y="0"/>
                  </a:moveTo>
                  <a:lnTo>
                    <a:pt x="14127442" y="0"/>
                  </a:lnTo>
                  <a:lnTo>
                    <a:pt x="14127442" y="2318400"/>
                  </a:lnTo>
                  <a:lnTo>
                    <a:pt x="0" y="2318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8734" b="-68734"/>
              </a:stretch>
            </a:blipFill>
          </p:spPr>
          <p:txBody>
            <a:bodyPr/>
            <a:lstStyle/>
            <a:p>
              <a:endParaRPr lang="en-US" sz="1620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F5F2E809-16F6-D77C-6211-20C9BA2C105B}"/>
                </a:ext>
              </a:extLst>
            </p:cNvPr>
            <p:cNvSpPr txBox="1"/>
            <p:nvPr/>
          </p:nvSpPr>
          <p:spPr>
            <a:xfrm>
              <a:off x="0" y="66675"/>
              <a:ext cx="14127442" cy="22517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832"/>
                </a:lnSpc>
              </a:pPr>
              <a:r>
                <a:rPr lang="en-US" sz="5400" b="1" dirty="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Core Curriculum Options</a:t>
              </a:r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60FA116A-B84A-099F-06AA-BA03D24F60BF}"/>
              </a:ext>
            </a:extLst>
          </p:cNvPr>
          <p:cNvGrpSpPr/>
          <p:nvPr/>
        </p:nvGrpSpPr>
        <p:grpSpPr>
          <a:xfrm>
            <a:off x="640850" y="2986448"/>
            <a:ext cx="15526519" cy="6955220"/>
            <a:chOff x="0" y="0"/>
            <a:chExt cx="21851087" cy="89043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ED06390-00D3-FF2C-F0A7-D65383E139FD}"/>
                </a:ext>
              </a:extLst>
            </p:cNvPr>
            <p:cNvSpPr/>
            <p:nvPr/>
          </p:nvSpPr>
          <p:spPr>
            <a:xfrm>
              <a:off x="0" y="0"/>
              <a:ext cx="21851113" cy="8904351"/>
            </a:xfrm>
            <a:custGeom>
              <a:avLst/>
              <a:gdLst/>
              <a:ahLst/>
              <a:cxnLst/>
              <a:rect l="l" t="t" r="r" b="b"/>
              <a:pathLst>
                <a:path w="21851113" h="8904351">
                  <a:moveTo>
                    <a:pt x="0" y="0"/>
                  </a:moveTo>
                  <a:lnTo>
                    <a:pt x="21851113" y="0"/>
                  </a:lnTo>
                  <a:lnTo>
                    <a:pt x="21851113" y="8904351"/>
                  </a:lnTo>
                  <a:lnTo>
                    <a:pt x="0" y="89043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0" r="-40"/>
              </a:stretch>
            </a:blipFill>
          </p:spPr>
          <p:txBody>
            <a:bodyPr/>
            <a:lstStyle/>
            <a:p>
              <a:endParaRPr lang="en-US" sz="1620"/>
            </a:p>
          </p:txBody>
        </p:sp>
      </p:grpSp>
      <p:graphicFrame>
        <p:nvGraphicFramePr>
          <p:cNvPr id="13" name="Table 13">
            <a:extLst>
              <a:ext uri="{FF2B5EF4-FFF2-40B4-BE49-F238E27FC236}">
                <a16:creationId xmlns:a16="http://schemas.microsoft.com/office/drawing/2014/main" id="{0A886E4E-EAA1-CB7C-5908-CE0A2385D842}"/>
              </a:ext>
            </a:extLst>
          </p:cNvPr>
          <p:cNvGraphicFramePr>
            <a:graphicFrameLocks noGrp="1"/>
          </p:cNvGraphicFramePr>
          <p:nvPr/>
        </p:nvGraphicFramePr>
        <p:xfrm>
          <a:off x="8528104" y="7807625"/>
          <a:ext cx="2968006" cy="179916"/>
        </p:xfrm>
        <a:graphic>
          <a:graphicData uri="http://schemas.openxmlformats.org/drawingml/2006/table">
            <a:tbl>
              <a:tblPr/>
              <a:tblGrid>
                <a:gridCol w="29680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9916">
                <a:tc>
                  <a:txBody>
                    <a:bodyPr/>
                    <a:lstStyle/>
                    <a:p>
                      <a:pPr algn="l">
                        <a:lnSpc>
                          <a:spcPts val="1260"/>
                        </a:lnSpc>
                        <a:defRPr/>
                      </a:pPr>
                      <a:r>
                        <a:rPr lang="en-US" sz="900" spc="-7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ENGL 1312 or RWS 1302</a:t>
                      </a:r>
                      <a:endParaRPr lang="en-US" sz="1000"/>
                    </a:p>
                  </a:txBody>
                  <a:tcPr marL="0" marR="0" marT="0" marB="0">
                    <a:lnL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6776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74E84-F11C-08C5-141F-D4CBD78E6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11D0C0C-0B00-944D-7586-0CEC5AF064EE}"/>
              </a:ext>
            </a:extLst>
          </p:cNvPr>
          <p:cNvGrpSpPr/>
          <p:nvPr/>
        </p:nvGrpSpPr>
        <p:grpSpPr>
          <a:xfrm rot="-10800000">
            <a:off x="0" y="17144"/>
            <a:ext cx="16459200" cy="2127541"/>
            <a:chOff x="0" y="0"/>
            <a:chExt cx="24384000" cy="315191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FEEFAE5-9807-95E0-A4F9-AEB460961583}"/>
                </a:ext>
              </a:extLst>
            </p:cNvPr>
            <p:cNvSpPr/>
            <p:nvPr/>
          </p:nvSpPr>
          <p:spPr>
            <a:xfrm>
              <a:off x="0" y="0"/>
              <a:ext cx="24384000" cy="3151886"/>
            </a:xfrm>
            <a:custGeom>
              <a:avLst/>
              <a:gdLst/>
              <a:ahLst/>
              <a:cxnLst/>
              <a:rect l="l" t="t" r="r" b="b"/>
              <a:pathLst>
                <a:path w="24384000" h="3151886">
                  <a:moveTo>
                    <a:pt x="24384000" y="0"/>
                  </a:moveTo>
                  <a:lnTo>
                    <a:pt x="0" y="0"/>
                  </a:lnTo>
                  <a:lnTo>
                    <a:pt x="0" y="3151886"/>
                  </a:lnTo>
                  <a:lnTo>
                    <a:pt x="24384000" y="3151886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96000"/>
                  </a:srgbClr>
                </a:gs>
                <a:gs pos="100000">
                  <a:srgbClr val="104862">
                    <a:alpha val="100000"/>
                  </a:srgbClr>
                </a:gs>
              </a:gsLst>
              <a:lin ang="16800000"/>
            </a:gradFill>
          </p:spPr>
          <p:txBody>
            <a:bodyPr/>
            <a:lstStyle/>
            <a:p>
              <a:endParaRPr lang="en-US" sz="1620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D75BD9F6-2F3E-1361-4B51-EE8AE0112E9E}"/>
              </a:ext>
            </a:extLst>
          </p:cNvPr>
          <p:cNvGrpSpPr/>
          <p:nvPr/>
        </p:nvGrpSpPr>
        <p:grpSpPr>
          <a:xfrm>
            <a:off x="-3" y="17144"/>
            <a:ext cx="10973957" cy="2126872"/>
            <a:chOff x="0" y="0"/>
            <a:chExt cx="16257714" cy="3150921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2459165-050D-8F33-1B97-C4C6B585135C}"/>
                </a:ext>
              </a:extLst>
            </p:cNvPr>
            <p:cNvSpPr/>
            <p:nvPr/>
          </p:nvSpPr>
          <p:spPr>
            <a:xfrm>
              <a:off x="0" y="0"/>
              <a:ext cx="16257651" cy="3150870"/>
            </a:xfrm>
            <a:custGeom>
              <a:avLst/>
              <a:gdLst/>
              <a:ahLst/>
              <a:cxnLst/>
              <a:rect l="l" t="t" r="r" b="b"/>
              <a:pathLst>
                <a:path w="16257651" h="3150870">
                  <a:moveTo>
                    <a:pt x="0" y="0"/>
                  </a:moveTo>
                  <a:lnTo>
                    <a:pt x="16257651" y="0"/>
                  </a:lnTo>
                  <a:lnTo>
                    <a:pt x="16257651" y="3150870"/>
                  </a:lnTo>
                  <a:lnTo>
                    <a:pt x="0" y="3150870"/>
                  </a:lnTo>
                  <a:close/>
                </a:path>
              </a:pathLst>
            </a:custGeom>
            <a:gradFill rotWithShape="1">
              <a:gsLst>
                <a:gs pos="0">
                  <a:srgbClr val="156082">
                    <a:alpha val="41000"/>
                  </a:srgbClr>
                </a:gs>
                <a:gs pos="74000">
                  <a:srgbClr val="46B1E1">
                    <a:alpha val="0"/>
                  </a:srgbClr>
                </a:gs>
              </a:gsLst>
              <a:lin ang="8400000"/>
            </a:gradFill>
          </p:spPr>
          <p:txBody>
            <a:bodyPr/>
            <a:lstStyle/>
            <a:p>
              <a:endParaRPr lang="en-US" sz="1620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BB6197DA-F69E-7B03-C080-8FCC3667E93E}"/>
              </a:ext>
            </a:extLst>
          </p:cNvPr>
          <p:cNvGrpSpPr/>
          <p:nvPr/>
        </p:nvGrpSpPr>
        <p:grpSpPr>
          <a:xfrm>
            <a:off x="-7" y="0"/>
            <a:ext cx="16459200" cy="2125320"/>
            <a:chOff x="0" y="0"/>
            <a:chExt cx="24384000" cy="3148622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93B71DD-3AED-6088-6AFD-AFA1D74A5A71}"/>
                </a:ext>
              </a:extLst>
            </p:cNvPr>
            <p:cNvSpPr/>
            <p:nvPr/>
          </p:nvSpPr>
          <p:spPr>
            <a:xfrm>
              <a:off x="0" y="0"/>
              <a:ext cx="24384000" cy="3148584"/>
            </a:xfrm>
            <a:custGeom>
              <a:avLst/>
              <a:gdLst/>
              <a:ahLst/>
              <a:cxnLst/>
              <a:rect l="l" t="t" r="r" b="b"/>
              <a:pathLst>
                <a:path w="24384000" h="3148584">
                  <a:moveTo>
                    <a:pt x="24384000" y="0"/>
                  </a:moveTo>
                  <a:lnTo>
                    <a:pt x="0" y="0"/>
                  </a:lnTo>
                  <a:lnTo>
                    <a:pt x="0" y="3148584"/>
                  </a:lnTo>
                  <a:lnTo>
                    <a:pt x="24384000" y="3148584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1620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EF924710-37C2-A5E4-FCD9-6BB64B4BD630}"/>
              </a:ext>
            </a:extLst>
          </p:cNvPr>
          <p:cNvGrpSpPr/>
          <p:nvPr/>
        </p:nvGrpSpPr>
        <p:grpSpPr>
          <a:xfrm>
            <a:off x="944610" y="351995"/>
            <a:ext cx="9536023" cy="1564918"/>
            <a:chOff x="0" y="0"/>
            <a:chExt cx="14127442" cy="2318398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A31781B-CCAB-C5F4-98DA-3D97680D08F5}"/>
                </a:ext>
              </a:extLst>
            </p:cNvPr>
            <p:cNvSpPr/>
            <p:nvPr/>
          </p:nvSpPr>
          <p:spPr>
            <a:xfrm>
              <a:off x="0" y="0"/>
              <a:ext cx="14127442" cy="2318400"/>
            </a:xfrm>
            <a:custGeom>
              <a:avLst/>
              <a:gdLst/>
              <a:ahLst/>
              <a:cxnLst/>
              <a:rect l="l" t="t" r="r" b="b"/>
              <a:pathLst>
                <a:path w="14127442" h="2318400">
                  <a:moveTo>
                    <a:pt x="0" y="0"/>
                  </a:moveTo>
                  <a:lnTo>
                    <a:pt x="14127442" y="0"/>
                  </a:lnTo>
                  <a:lnTo>
                    <a:pt x="14127442" y="2318400"/>
                  </a:lnTo>
                  <a:lnTo>
                    <a:pt x="0" y="2318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8734" b="-68734"/>
              </a:stretch>
            </a:blipFill>
          </p:spPr>
          <p:txBody>
            <a:bodyPr/>
            <a:lstStyle/>
            <a:p>
              <a:endParaRPr lang="en-US" sz="1620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B4202BD3-EF92-9CDC-6DFB-3B0615EF5E33}"/>
                </a:ext>
              </a:extLst>
            </p:cNvPr>
            <p:cNvSpPr txBox="1"/>
            <p:nvPr/>
          </p:nvSpPr>
          <p:spPr>
            <a:xfrm>
              <a:off x="0" y="66675"/>
              <a:ext cx="14127442" cy="22517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832"/>
                </a:lnSpc>
              </a:pPr>
              <a:r>
                <a:rPr lang="en-US" sz="5400" b="1" dirty="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Core Curriculum Options</a:t>
              </a:r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3F58CE43-B512-4751-0312-482EE48836A6}"/>
              </a:ext>
            </a:extLst>
          </p:cNvPr>
          <p:cNvGrpSpPr/>
          <p:nvPr/>
        </p:nvGrpSpPr>
        <p:grpSpPr>
          <a:xfrm>
            <a:off x="1025496" y="2636252"/>
            <a:ext cx="14408208" cy="8784045"/>
            <a:chOff x="-450710" y="-59165"/>
            <a:chExt cx="16116427" cy="8904351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73EE079-200F-48D6-3F70-DDC4FC4F937B}"/>
                </a:ext>
              </a:extLst>
            </p:cNvPr>
            <p:cNvSpPr/>
            <p:nvPr/>
          </p:nvSpPr>
          <p:spPr>
            <a:xfrm>
              <a:off x="-450710" y="-59165"/>
              <a:ext cx="16116427" cy="8904351"/>
            </a:xfrm>
            <a:custGeom>
              <a:avLst/>
              <a:gdLst/>
              <a:ahLst/>
              <a:cxnLst/>
              <a:rect l="l" t="t" r="r" b="b"/>
              <a:pathLst>
                <a:path w="16116427" h="8904351">
                  <a:moveTo>
                    <a:pt x="0" y="0"/>
                  </a:moveTo>
                  <a:lnTo>
                    <a:pt x="16116427" y="0"/>
                  </a:lnTo>
                  <a:lnTo>
                    <a:pt x="16116427" y="8904351"/>
                  </a:lnTo>
                  <a:lnTo>
                    <a:pt x="0" y="89043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" b="-2"/>
              </a:stretch>
            </a:blipFill>
          </p:spPr>
          <p:txBody>
            <a:bodyPr/>
            <a:lstStyle/>
            <a:p>
              <a:endParaRPr lang="en-US" sz="1620" dirty="0"/>
            </a:p>
          </p:txBody>
        </p:sp>
      </p:grpSp>
    </p:spTree>
    <p:extLst>
      <p:ext uri="{BB962C8B-B14F-4D97-AF65-F5344CB8AC3E}">
        <p14:creationId xmlns:p14="http://schemas.microsoft.com/office/powerpoint/2010/main" val="2394927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5813971"/>
              </p:ext>
            </p:extLst>
          </p:nvPr>
        </p:nvGraphicFramePr>
        <p:xfrm>
          <a:off x="1812758" y="1989220"/>
          <a:ext cx="12833685" cy="8021053"/>
        </p:xfrm>
        <a:graphic>
          <a:graphicData uri="http://schemas.openxmlformats.org/drawingml/2006/table">
            <a:tbl>
              <a:tblPr/>
              <a:tblGrid>
                <a:gridCol w="2653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50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50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51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45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64983">
                <a:tc>
                  <a:txBody>
                    <a:bodyPr/>
                    <a:lstStyle/>
                    <a:p>
                      <a:pPr lvl="0"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Research Technician/Associate: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Supports experiments in academic or private labs.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endParaRPr lang="en-US" sz="100" spc="29" dirty="0">
                        <a:solidFill>
                          <a:srgbClr val="423E3A"/>
                        </a:solidFill>
                        <a:latin typeface="DM Sans" pitchFamily="2" charset="0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62273" marR="62273" marT="62273" marB="62273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Clinical Laboratory Technologist: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Diagnoses diseases by testing human samples.</a:t>
                      </a:r>
                    </a:p>
                  </a:txBody>
                  <a:tcPr marL="62273" marR="62273" marT="62273" marB="62273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Molecular Biologist: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microbes at the genetic level.</a:t>
                      </a:r>
                    </a:p>
                  </a:txBody>
                  <a:tcPr marL="62273" marR="62273" marT="62273" marB="62273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Fermentation Technologist: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Works with microbes for production in industry.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62273" marR="62273" marT="62273" marB="62273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Quality Control/Assurance Scientist: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Ensures safety of pharmaceuticals, food, and cosmetics.</a:t>
                      </a:r>
                    </a:p>
                  </a:txBody>
                  <a:tcPr marL="62273" marR="62273" marT="62273" marB="62273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6070">
                <a:tc>
                  <a:txBody>
                    <a:bodyPr/>
                    <a:lstStyle/>
                    <a:p>
                      <a:pPr lv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Pharmaceutical Microbiologist: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and tests vaccines and antibiotics.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62273" marR="62273" marT="62273" marB="62273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Microbiologist: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microbes in soil, water, and air.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62273" marR="62273" marT="62273" marB="62273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Water Quality Scientist: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Tests water for pathogens like </a:t>
                      </a: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E. coli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62273" marR="62273" marT="62273" marB="62273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Biosafety Specialist: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Ensures labs follow safety regulations.</a:t>
                      </a:r>
                    </a:p>
                  </a:txBody>
                  <a:tcPr marL="62273" marR="62273" marT="62273" marB="62273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Public Health Microbiologist: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Works in government labs to monitor disease outbreaks. </a:t>
                      </a:r>
                    </a:p>
                  </a:txBody>
                  <a:tcPr marL="62273" marR="62273" marT="62273" marB="62273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3659034" y="672725"/>
            <a:ext cx="8420998" cy="543351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595161"/>
              <a:endParaRPr lang="en-US" sz="1172" dirty="0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33066" tIns="33066" rIns="33066" bIns="33066" rtlCol="0" anchor="ctr"/>
            <a:lstStyle/>
            <a:p>
              <a:pPr algn="ctr" defTabSz="595161">
                <a:lnSpc>
                  <a:spcPts val="1500"/>
                </a:lnSpc>
              </a:pPr>
              <a:endParaRPr sz="1172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3659034" y="768936"/>
            <a:ext cx="8641062" cy="350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595161">
              <a:lnSpc>
                <a:spcPts val="2682"/>
              </a:lnSpc>
            </a:pPr>
            <a:r>
              <a:rPr lang="en-US" sz="2373" spc="332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MICROBIOLOGY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3895928" y="10694705"/>
            <a:ext cx="8667344" cy="184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95161">
              <a:lnSpc>
                <a:spcPts val="1405"/>
              </a:lnSpc>
              <a:spcBef>
                <a:spcPct val="0"/>
              </a:spcBef>
            </a:pPr>
            <a:r>
              <a:rPr lang="en-US" sz="1736" spc="23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455</TotalTime>
  <Words>1875</Words>
  <Application>Microsoft Office PowerPoint</Application>
  <PresentationFormat>Custom</PresentationFormat>
  <Paragraphs>509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Aptos</vt:lpstr>
      <vt:lpstr>Aptos Bold</vt:lpstr>
      <vt:lpstr>Arial</vt:lpstr>
      <vt:lpstr>Calibri</vt:lpstr>
      <vt:lpstr>Calibri Light</vt:lpstr>
      <vt:lpstr>DM Sans</vt:lpstr>
      <vt:lpstr>Hammersmith One</vt:lpstr>
      <vt:lpstr>Neue Haas Grotesk Text Pro</vt:lpstr>
      <vt:lpstr>Playfair Display</vt:lpstr>
      <vt:lpstr>Telegraf Bold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Arnold, Gail L</dc:creator>
  <cp:lastModifiedBy>Navarro, Krysten A</cp:lastModifiedBy>
  <cp:revision>24</cp:revision>
  <dcterms:created xsi:type="dcterms:W3CDTF">2018-07-13T16:50:39Z</dcterms:created>
  <dcterms:modified xsi:type="dcterms:W3CDTF">2026-09-10T15:48:05Z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2026-02-26T15:01:49Z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ab07a0b1-1880-4002-8247-8490cb419918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