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8" r:id="rId2"/>
    <p:sldId id="269" r:id="rId3"/>
    <p:sldId id="270" r:id="rId4"/>
    <p:sldId id="276" r:id="rId5"/>
    <p:sldId id="271" r:id="rId6"/>
    <p:sldId id="272" r:id="rId7"/>
    <p:sldId id="274" r:id="rId8"/>
    <p:sldId id="27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F6898A-A552-434F-A7CA-7883797FE685}" v="20" dt="2026-09-10T16:21:43.6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custSel addSld delSld modSld">
      <pc:chgData name="Navarro, Krysten A" userId="b7169f5f-d46c-4cf1-8195-d10e9ff7e7f1" providerId="ADAL" clId="{694A5C7A-2432-4FC9-B20F-292CBBF6E5F7}" dt="2026-09-10T17:16:06.389" v="121" actId="2696"/>
      <pc:docMkLst>
        <pc:docMk/>
      </pc:docMkLst>
      <pc:sldChg chg="del">
        <pc:chgData name="Navarro, Krysten A" userId="b7169f5f-d46c-4cf1-8195-d10e9ff7e7f1" providerId="ADAL" clId="{694A5C7A-2432-4FC9-B20F-292CBBF6E5F7}" dt="2026-09-10T17:16:06.389" v="121" actId="2696"/>
        <pc:sldMkLst>
          <pc:docMk/>
          <pc:sldMk cId="2481802802" sldId="275"/>
        </pc:sldMkLst>
      </pc:sldChg>
      <pc:sldChg chg="modSp add mod setBg">
        <pc:chgData name="Navarro, Krysten A" userId="b7169f5f-d46c-4cf1-8195-d10e9ff7e7f1" providerId="ADAL" clId="{694A5C7A-2432-4FC9-B20F-292CBBF6E5F7}" dt="2026-09-10T16:22:55.201" v="120" actId="12788"/>
        <pc:sldMkLst>
          <pc:docMk/>
          <pc:sldMk cId="1790204022" sldId="277"/>
        </pc:sldMkLst>
        <pc:spChg chg="mod">
          <ac:chgData name="Navarro, Krysten A" userId="b7169f5f-d46c-4cf1-8195-d10e9ff7e7f1" providerId="ADAL" clId="{694A5C7A-2432-4FC9-B20F-292CBBF6E5F7}" dt="2026-09-10T16:22:55.201" v="120" actId="12788"/>
          <ac:spMkLst>
            <pc:docMk/>
            <pc:sldMk cId="1790204022" sldId="277"/>
            <ac:spMk id="6" creationId="{17E1755D-5BF3-285B-0B85-0B2D7B0C1C06}"/>
          </ac:spMkLst>
        </pc:spChg>
        <pc:spChg chg="mod">
          <ac:chgData name="Navarro, Krysten A" userId="b7169f5f-d46c-4cf1-8195-d10e9ff7e7f1" providerId="ADAL" clId="{694A5C7A-2432-4FC9-B20F-292CBBF6E5F7}" dt="2026-09-10T16:22:55.201" v="120" actId="12788"/>
          <ac:spMkLst>
            <pc:docMk/>
            <pc:sldMk cId="1790204022" sldId="277"/>
            <ac:spMk id="7" creationId="{B5ADCDE8-67D1-3ED9-CB97-A50C99FFFC81}"/>
          </ac:spMkLst>
        </pc:spChg>
        <pc:grpChg chg="mod">
          <ac:chgData name="Navarro, Krysten A" userId="b7169f5f-d46c-4cf1-8195-d10e9ff7e7f1" providerId="ADAL" clId="{694A5C7A-2432-4FC9-B20F-292CBBF6E5F7}" dt="2026-09-10T16:22:55.201" v="120" actId="12788"/>
          <ac:grpSpMkLst>
            <pc:docMk/>
            <pc:sldMk cId="1790204022" sldId="277"/>
            <ac:grpSpMk id="3" creationId="{0BAE1891-C8FA-EF98-9870-6890C67348CD}"/>
          </ac:grpSpMkLst>
        </pc:grpChg>
        <pc:graphicFrameChg chg="mod modGraphic">
          <ac:chgData name="Navarro, Krysten A" userId="b7169f5f-d46c-4cf1-8195-d10e9ff7e7f1" providerId="ADAL" clId="{694A5C7A-2432-4FC9-B20F-292CBBF6E5F7}" dt="2026-09-10T16:22:55.201" v="120" actId="12788"/>
          <ac:graphicFrameMkLst>
            <pc:docMk/>
            <pc:sldMk cId="1790204022" sldId="277"/>
            <ac:graphicFrameMk id="2" creationId="{17B47BDA-7936-3F88-A942-77206AFA4B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A9B97-BDB7-41A1-B253-048739E904E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9A2764-FCB3-4FE5-81D9-3EC228FD7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650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9636-2CD4-9465-BB0D-7EA50E75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EBC3FE-4B68-B901-F0F6-B1B0EB5C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990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61BCB-9BA0-F335-2890-64104C3D53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E7A117-EB80-6A74-48C0-6368DE5F7E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601A35-DF3D-34AC-DB21-8F67F4FE4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64CB-467C-4B08-8899-97AB152EB85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76C338-71B4-4988-DB8F-6D65A6B8C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D30576-258B-DAFE-A507-95146CFAF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4B993-5D95-42D1-9141-E5249255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500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8C5BC-B95F-3D64-C716-E1279E35A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86AA9-7C09-C08F-4934-A5F0F3A1E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373B6-4493-BD08-44D0-4066285A1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64CB-467C-4B08-8899-97AB152EB85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2A497A-D492-6FBE-FCFE-DA9300ADF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10967-A3AE-343B-3E62-A8D35C0D2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4B993-5D95-42D1-9141-E5249255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401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E6066-AF2E-0EFD-5574-E0A15BEFB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0C0BAF-7743-D3E8-E85A-B59C9E1AAA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CC922C-4F28-F3F9-4C71-9483A3F4C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64CB-467C-4B08-8899-97AB152EB85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D0AD0-4FE2-31E1-5E32-D7F6E5D60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2FC5E6-34E4-B8EE-22B3-37AB0A5B1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4B993-5D95-42D1-9141-E5249255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45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862AD-C8B7-9FAB-E1CC-1BD425D9A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DBE2B-7D85-1627-C803-F67AB2F6DC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8CB3D8-91DC-8371-68B8-0D15A8E92B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2D3BD2-D24B-7A8E-64DC-F3835A296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64CB-467C-4B08-8899-97AB152EB85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2944A5-255E-FB0D-9319-F86EC54CA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044367-6169-914F-92A0-562F9141F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4B993-5D95-42D1-9141-E5249255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838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DE3D9-5E3B-BF07-4840-F469791B7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EDD480-EF17-566C-3009-B32D8969B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5051ED-CF1B-15B1-4963-B99EB3672B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562099-C4D8-3C86-DBF3-98C88F1FE1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54BD44-0827-3EBA-3017-B3C1375351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D059C2-7DE4-B334-6E84-B38DBCFCC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64CB-467C-4B08-8899-97AB152EB85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7FC45E-61BE-8D75-2112-F6226FABC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2E7C7F-8430-6193-4DE0-69C5DE403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4B993-5D95-42D1-9141-E5249255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84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C7261-A5AB-99D1-6743-EFA00ACA0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B4D47C-89C2-7762-7FCF-6D3763A1F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64CB-467C-4B08-8899-97AB152EB85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A8D35-CDC6-02E2-91C5-E1E21D8D0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96DD91-D683-B186-8307-BBFE16F4E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4B993-5D95-42D1-9141-E5249255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259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8E8C23-F523-E6B5-B74A-BC349FF32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64CB-467C-4B08-8899-97AB152EB85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AA520D-8C90-F718-1C93-EED07DC1F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C3DA2-D556-17F6-8BAC-4C001D4D3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4B993-5D95-42D1-9141-E5249255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955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FDEE1-EDFC-18C8-A47E-5C23BC6E4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680F6-8736-6603-A59B-BFC02DF8C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E9BBD9-50E7-2A48-6293-A3D5CEC84C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45F698-1866-7482-CE53-8286365AE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64CB-467C-4B08-8899-97AB152EB85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1BF39-2AB4-1F92-0A9B-254820272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D80766-7623-D88C-D045-9775CF3AB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4B993-5D95-42D1-9141-E5249255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647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BDA2F-7C96-A3CE-7E69-8B6A1B412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CB23C8-21F3-8062-D1A3-0FCB88FF99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B06A92-F90D-6A41-3F43-58639B716A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22310A-24BA-9A45-C6DC-9D00D80FA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64CB-467C-4B08-8899-97AB152EB85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3F39D5-A9EC-A561-07A3-2B9E5C142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640375-1443-3492-A24A-4A8D0C8C2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4B993-5D95-42D1-9141-E5249255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822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3732F-EBB0-3134-AE4E-8D21A3498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11A430-748C-808E-F3AB-1C2B97F8A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8787C-DBED-7B24-2052-C13EE7515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64CB-467C-4B08-8899-97AB152EB85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983D2-2F4D-949A-74AA-9A61CB44C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1AAB2-38AD-17D5-08E6-30222C43F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4B993-5D95-42D1-9141-E5249255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935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FEF41A-5857-75F3-2790-5E107525C2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7483F-9930-8E60-9C4B-96BF577F82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7D992-05E9-B6AA-F8D0-D7FF058F8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F64CB-467C-4B08-8899-97AB152EB85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E85E3-4E1D-6B80-EB0B-FB33FE26D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815729-102E-99A5-69A8-1851C3C34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4B993-5D95-42D1-9141-E5249255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611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10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947111-B82E-EE64-C9B8-68A6E17B2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F505CE-7277-385B-9785-86CC205FC6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61A4-76B3-E570-20AD-DF04526711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3F64CB-467C-4B08-8899-97AB152EB85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3D6D4-016A-ABA5-60E8-1E013FFE65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C0389-9B02-ACC5-1496-FC27D917C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54B993-5D95-42D1-9141-E5249255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63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corearticulation@utep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BBE17-3A3B-6BF0-DA4C-54CAFAE69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BD5D062-F676-C13C-E163-DFEF0334BF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" y="442840"/>
            <a:ext cx="6139448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C6E6EF7-4907-7847-44CC-F35330837121}"/>
              </a:ext>
            </a:extLst>
          </p:cNvPr>
          <p:cNvSpPr/>
          <p:nvPr/>
        </p:nvSpPr>
        <p:spPr>
          <a:xfrm>
            <a:off x="6359339" y="294222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Core Curriculum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B9639F2-A358-EA7D-67EE-1DB88838AA8E}"/>
              </a:ext>
            </a:extLst>
          </p:cNvPr>
          <p:cNvSpPr/>
          <p:nvPr/>
        </p:nvSpPr>
        <p:spPr>
          <a:xfrm>
            <a:off x="6368600" y="3942649"/>
            <a:ext cx="1194564" cy="306193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Req. Math courses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8324D14-99BD-5FAF-80CB-0E49872965B7}"/>
              </a:ext>
            </a:extLst>
          </p:cNvPr>
          <p:cNvSpPr/>
          <p:nvPr/>
        </p:nvSpPr>
        <p:spPr>
          <a:xfrm>
            <a:off x="7864933" y="297947"/>
            <a:ext cx="1194564" cy="27500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MAJOR courses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9770C76-0B76-0B05-5C28-F6B2816C186A}"/>
              </a:ext>
            </a:extLst>
          </p:cNvPr>
          <p:cNvSpPr/>
          <p:nvPr/>
        </p:nvSpPr>
        <p:spPr>
          <a:xfrm>
            <a:off x="7882308" y="3391459"/>
            <a:ext cx="1218235" cy="48561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UD PHYS Electives 9 credits 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3AE842B-173F-68D3-15C9-CC6854F521FB}"/>
              </a:ext>
            </a:extLst>
          </p:cNvPr>
          <p:cNvSpPr/>
          <p:nvPr/>
        </p:nvSpPr>
        <p:spPr>
          <a:xfrm>
            <a:off x="415897" y="178054"/>
            <a:ext cx="4073549" cy="19766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BS Applied Physics Planning Template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1C7FE3A-5901-5B98-A251-A9437899C638}"/>
              </a:ext>
            </a:extLst>
          </p:cNvPr>
          <p:cNvSpPr/>
          <p:nvPr/>
        </p:nvSpPr>
        <p:spPr>
          <a:xfrm>
            <a:off x="6271722" y="176361"/>
            <a:ext cx="1369799" cy="3633948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AA026F3-4C63-5029-EF9D-563606A30019}"/>
              </a:ext>
            </a:extLst>
          </p:cNvPr>
          <p:cNvSpPr/>
          <p:nvPr/>
        </p:nvSpPr>
        <p:spPr>
          <a:xfrm>
            <a:off x="6287104" y="3877072"/>
            <a:ext cx="1339034" cy="2039655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5042FCB-1692-6DF9-5DA8-DF5A3FAED379}"/>
              </a:ext>
            </a:extLst>
          </p:cNvPr>
          <p:cNvSpPr/>
          <p:nvPr/>
        </p:nvSpPr>
        <p:spPr>
          <a:xfrm>
            <a:off x="7823535" y="3348691"/>
            <a:ext cx="1339034" cy="1402316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6C080B6-3490-C03A-AB63-E50519475C05}"/>
              </a:ext>
            </a:extLst>
          </p:cNvPr>
          <p:cNvSpPr/>
          <p:nvPr/>
        </p:nvSpPr>
        <p:spPr>
          <a:xfrm>
            <a:off x="7805506" y="180820"/>
            <a:ext cx="1313419" cy="3050744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059AA4D-2809-0157-0207-C9E3831F3A5B}"/>
              </a:ext>
            </a:extLst>
          </p:cNvPr>
          <p:cNvSpPr/>
          <p:nvPr/>
        </p:nvSpPr>
        <p:spPr>
          <a:xfrm>
            <a:off x="6359339" y="617011"/>
            <a:ext cx="1194564" cy="11996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1411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0C94AA88-E2EC-2E63-6CD3-3EC9ECC124BD}"/>
              </a:ext>
            </a:extLst>
          </p:cNvPr>
          <p:cNvSpPr/>
          <p:nvPr/>
        </p:nvSpPr>
        <p:spPr>
          <a:xfrm>
            <a:off x="6359339" y="774808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1305-1105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40FC6E6A-9A28-E687-FC0F-3F5B59E2F69C}"/>
              </a:ext>
            </a:extLst>
          </p:cNvPr>
          <p:cNvSpPr/>
          <p:nvPr/>
        </p:nvSpPr>
        <p:spPr>
          <a:xfrm>
            <a:off x="6372897" y="1176853"/>
            <a:ext cx="1167448" cy="14267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938C70F5-BB16-761D-136E-4E64D422C553}"/>
              </a:ext>
            </a:extLst>
          </p:cNvPr>
          <p:cNvSpPr/>
          <p:nvPr/>
        </p:nvSpPr>
        <p:spPr>
          <a:xfrm>
            <a:off x="6359339" y="1348905"/>
            <a:ext cx="1194564" cy="1591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6FB4CBBC-43E3-2245-AD6E-7CE76FBEDAD5}"/>
              </a:ext>
            </a:extLst>
          </p:cNvPr>
          <p:cNvSpPr/>
          <p:nvPr/>
        </p:nvSpPr>
        <p:spPr>
          <a:xfrm>
            <a:off x="6359339" y="1532703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1301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A7F0C08B-547A-836D-CD42-716ED9A89B9C}"/>
              </a:ext>
            </a:extLst>
          </p:cNvPr>
          <p:cNvSpPr/>
          <p:nvPr/>
        </p:nvSpPr>
        <p:spPr>
          <a:xfrm>
            <a:off x="6359339" y="1684221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EB950B6C-C024-32BA-1B38-F05DB9AC86CD}"/>
              </a:ext>
            </a:extLst>
          </p:cNvPr>
          <p:cNvSpPr/>
          <p:nvPr/>
        </p:nvSpPr>
        <p:spPr>
          <a:xfrm>
            <a:off x="6359339" y="1846232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D922CACE-C847-ABAE-541D-85A93EDEE2C0}"/>
              </a:ext>
            </a:extLst>
          </p:cNvPr>
          <p:cNvSpPr/>
          <p:nvPr/>
        </p:nvSpPr>
        <p:spPr>
          <a:xfrm>
            <a:off x="6359339" y="2335512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DE462FCC-60F1-30D8-5DB6-D3E14D8B8B03}"/>
              </a:ext>
            </a:extLst>
          </p:cNvPr>
          <p:cNvSpPr/>
          <p:nvPr/>
        </p:nvSpPr>
        <p:spPr>
          <a:xfrm>
            <a:off x="6359339" y="2128845"/>
            <a:ext cx="1194564" cy="16600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582D450E-26D6-A7C7-0D17-6325FA7F6103}"/>
              </a:ext>
            </a:extLst>
          </p:cNvPr>
          <p:cNvSpPr/>
          <p:nvPr/>
        </p:nvSpPr>
        <p:spPr>
          <a:xfrm>
            <a:off x="6350079" y="2581792"/>
            <a:ext cx="1213085" cy="25400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Social &amp; Behavioral Science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437426F8-9EA0-1B70-BC78-B3C7F24DB99E}"/>
              </a:ext>
            </a:extLst>
          </p:cNvPr>
          <p:cNvSpPr/>
          <p:nvPr/>
        </p:nvSpPr>
        <p:spPr>
          <a:xfrm>
            <a:off x="6359339" y="3137311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5B32311F-9AE8-FC64-D262-335488F1798B}"/>
              </a:ext>
            </a:extLst>
          </p:cNvPr>
          <p:cNvSpPr/>
          <p:nvPr/>
        </p:nvSpPr>
        <p:spPr>
          <a:xfrm>
            <a:off x="6359339" y="2871600"/>
            <a:ext cx="1194564" cy="2089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Creative Arts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6AB0A0F3-8920-4F56-E697-15CA83D66224}"/>
              </a:ext>
            </a:extLst>
          </p:cNvPr>
          <p:cNvSpPr/>
          <p:nvPr/>
        </p:nvSpPr>
        <p:spPr>
          <a:xfrm>
            <a:off x="6359339" y="5178711"/>
            <a:ext cx="1194564" cy="279393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3323 or 4329 or 4336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8EBE211F-B0EF-9C74-50C0-B36E5B6A217F}"/>
              </a:ext>
            </a:extLst>
          </p:cNvPr>
          <p:cNvSpPr/>
          <p:nvPr/>
        </p:nvSpPr>
        <p:spPr>
          <a:xfrm>
            <a:off x="6359339" y="3471043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B18CB6E6-1C4C-15B3-582C-F43684867B40}"/>
              </a:ext>
            </a:extLst>
          </p:cNvPr>
          <p:cNvSpPr/>
          <p:nvPr/>
        </p:nvSpPr>
        <p:spPr>
          <a:xfrm>
            <a:off x="6345781" y="4301157"/>
            <a:ext cx="1194564" cy="182773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1312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2CC15242-D5E2-327C-11D1-6019B13F3850}"/>
              </a:ext>
            </a:extLst>
          </p:cNvPr>
          <p:cNvSpPr/>
          <p:nvPr/>
        </p:nvSpPr>
        <p:spPr>
          <a:xfrm>
            <a:off x="6368600" y="4536245"/>
            <a:ext cx="1194564" cy="165484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2313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283191D2-340B-78A4-D6B2-BF81D9AE3F87}"/>
              </a:ext>
            </a:extLst>
          </p:cNvPr>
          <p:cNvSpPr/>
          <p:nvPr/>
        </p:nvSpPr>
        <p:spPr>
          <a:xfrm>
            <a:off x="7905979" y="3972479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Elective 3 credits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3CC70169-660C-7A68-53E7-628EA1035027}"/>
              </a:ext>
            </a:extLst>
          </p:cNvPr>
          <p:cNvSpPr/>
          <p:nvPr/>
        </p:nvSpPr>
        <p:spPr>
          <a:xfrm>
            <a:off x="9573768" y="3672336"/>
            <a:ext cx="2167127" cy="1560239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DACF4695-664E-5B38-58CD-E75C56EAA95A}"/>
              </a:ext>
            </a:extLst>
          </p:cNvPr>
          <p:cNvSpPr/>
          <p:nvPr/>
        </p:nvSpPr>
        <p:spPr>
          <a:xfrm>
            <a:off x="9802368" y="3810309"/>
            <a:ext cx="1700784" cy="21207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052B262-266C-3A52-6D74-AE87953531E9}"/>
              </a:ext>
            </a:extLst>
          </p:cNvPr>
          <p:cNvSpPr txBox="1"/>
          <p:nvPr/>
        </p:nvSpPr>
        <p:spPr>
          <a:xfrm>
            <a:off x="9755782" y="4138297"/>
            <a:ext cx="17830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Highly encourage to place into MATH 1411  consider JUMP program.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Consult with advisor for elective options.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82AB9C0-8B53-3108-94E0-B97CBDF7CD6D}"/>
              </a:ext>
            </a:extLst>
          </p:cNvPr>
          <p:cNvSpPr/>
          <p:nvPr/>
        </p:nvSpPr>
        <p:spPr>
          <a:xfrm>
            <a:off x="6359339" y="969459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1306-1106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24613EC-5BC1-E3C2-8717-A509B13F6A49}"/>
              </a:ext>
            </a:extLst>
          </p:cNvPr>
          <p:cNvSpPr/>
          <p:nvPr/>
        </p:nvSpPr>
        <p:spPr>
          <a:xfrm>
            <a:off x="6345781" y="4751007"/>
            <a:ext cx="1194564" cy="165484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2326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78036CF-FB4D-C09F-B5E1-B753B28555F8}"/>
              </a:ext>
            </a:extLst>
          </p:cNvPr>
          <p:cNvSpPr/>
          <p:nvPr/>
        </p:nvSpPr>
        <p:spPr>
          <a:xfrm>
            <a:off x="7853098" y="659701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2320-2120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1C50A050-EDE3-F173-2224-57D627745663}"/>
              </a:ext>
            </a:extLst>
          </p:cNvPr>
          <p:cNvSpPr/>
          <p:nvPr/>
        </p:nvSpPr>
        <p:spPr>
          <a:xfrm>
            <a:off x="6368600" y="4974356"/>
            <a:ext cx="1194564" cy="165484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3335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B8724B3-97BC-E2D1-CA36-08B8E18F6168}"/>
              </a:ext>
            </a:extLst>
          </p:cNvPr>
          <p:cNvSpPr/>
          <p:nvPr/>
        </p:nvSpPr>
        <p:spPr>
          <a:xfrm>
            <a:off x="6368600" y="5515431"/>
            <a:ext cx="1194564" cy="279393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3323 or 4329 or 4336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6BC9550-3CDB-CFE8-C6E3-E5FD5CDBC540}"/>
              </a:ext>
            </a:extLst>
          </p:cNvPr>
          <p:cNvSpPr/>
          <p:nvPr/>
        </p:nvSpPr>
        <p:spPr>
          <a:xfrm>
            <a:off x="7894143" y="4189221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Elective 3 credits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0A3E7B3-799A-7570-EA95-8E44FF89C31A}"/>
              </a:ext>
            </a:extLst>
          </p:cNvPr>
          <p:cNvSpPr/>
          <p:nvPr/>
        </p:nvSpPr>
        <p:spPr>
          <a:xfrm>
            <a:off x="7905979" y="4438820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Elective 3 credits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A41BD15-BBC3-95F0-0551-BCC8C415955D}"/>
              </a:ext>
            </a:extLst>
          </p:cNvPr>
          <p:cNvSpPr/>
          <p:nvPr/>
        </p:nvSpPr>
        <p:spPr>
          <a:xfrm>
            <a:off x="7864933" y="884922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2321-2121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47583F44-A813-E1DF-D896-69F5984B8B6E}"/>
              </a:ext>
            </a:extLst>
          </p:cNvPr>
          <p:cNvSpPr/>
          <p:nvPr/>
        </p:nvSpPr>
        <p:spPr>
          <a:xfrm>
            <a:off x="7851757" y="1112408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2230 (SP)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03DFB830-2027-C6A4-C9E7-7D5652252967}"/>
              </a:ext>
            </a:extLst>
          </p:cNvPr>
          <p:cNvSpPr/>
          <p:nvPr/>
        </p:nvSpPr>
        <p:spPr>
          <a:xfrm>
            <a:off x="7851757" y="1340228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2325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F726826C-D544-A97C-78A7-E380588510C1}"/>
              </a:ext>
            </a:extLst>
          </p:cNvPr>
          <p:cNvSpPr/>
          <p:nvPr/>
        </p:nvSpPr>
        <p:spPr>
          <a:xfrm>
            <a:off x="7851757" y="1566436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3323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4040B673-1164-7FCA-F7B7-C4F844282610}"/>
              </a:ext>
            </a:extLst>
          </p:cNvPr>
          <p:cNvSpPr/>
          <p:nvPr/>
        </p:nvSpPr>
        <p:spPr>
          <a:xfrm>
            <a:off x="7859359" y="1802807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3331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7AB5D7EC-B00C-71BE-31A2-4F6F83FCAE13}"/>
              </a:ext>
            </a:extLst>
          </p:cNvPr>
          <p:cNvSpPr/>
          <p:nvPr/>
        </p:nvSpPr>
        <p:spPr>
          <a:xfrm>
            <a:off x="7859359" y="2017626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3351 (FA)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360AE858-72D8-FE08-FA33-BF4405F904DC}"/>
              </a:ext>
            </a:extLst>
          </p:cNvPr>
          <p:cNvSpPr/>
          <p:nvPr/>
        </p:nvSpPr>
        <p:spPr>
          <a:xfrm>
            <a:off x="7859359" y="2237523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4341 (FA)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7F27CE4C-A6B9-B9A2-A777-48916AEED430}"/>
              </a:ext>
            </a:extLst>
          </p:cNvPr>
          <p:cNvSpPr/>
          <p:nvPr/>
        </p:nvSpPr>
        <p:spPr>
          <a:xfrm>
            <a:off x="7859359" y="2468138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4355 (FA)</a:t>
            </a: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27FB0C4C-4BBA-1053-A4BE-6401055E59B0}"/>
              </a:ext>
            </a:extLst>
          </p:cNvPr>
          <p:cNvSpPr/>
          <p:nvPr/>
        </p:nvSpPr>
        <p:spPr>
          <a:xfrm>
            <a:off x="7851757" y="2689577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3243 (x2)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91ECDFEE-4842-5EEF-714A-4C1B752EC670}"/>
              </a:ext>
            </a:extLst>
          </p:cNvPr>
          <p:cNvSpPr/>
          <p:nvPr/>
        </p:nvSpPr>
        <p:spPr>
          <a:xfrm>
            <a:off x="7851757" y="2911016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3243 (x2)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35EA423-0B01-6800-795D-3A52591DCAE1}"/>
              </a:ext>
            </a:extLst>
          </p:cNvPr>
          <p:cNvSpPr/>
          <p:nvPr/>
        </p:nvSpPr>
        <p:spPr>
          <a:xfrm>
            <a:off x="7793768" y="4868134"/>
            <a:ext cx="1375082" cy="1048593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773667B-CA03-0B43-6396-714959387D51}"/>
              </a:ext>
            </a:extLst>
          </p:cNvPr>
          <p:cNvSpPr/>
          <p:nvPr/>
        </p:nvSpPr>
        <p:spPr>
          <a:xfrm>
            <a:off x="7894143" y="4935559"/>
            <a:ext cx="1194564" cy="48403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Other Major Requirements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B51BE2B-0E6F-1869-489E-63DCE40D5512}"/>
              </a:ext>
            </a:extLst>
          </p:cNvPr>
          <p:cNvSpPr/>
          <p:nvPr/>
        </p:nvSpPr>
        <p:spPr>
          <a:xfrm>
            <a:off x="7851757" y="5505319"/>
            <a:ext cx="1258411" cy="289505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CS 1301-1101 or 1320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8BC2043-3E05-8D7C-BB30-63BFA9BB01ED}"/>
              </a:ext>
            </a:extLst>
          </p:cNvPr>
          <p:cNvSpPr/>
          <p:nvPr/>
        </p:nvSpPr>
        <p:spPr>
          <a:xfrm>
            <a:off x="9282910" y="987932"/>
            <a:ext cx="1435970" cy="184749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58E02A8-5EBA-4B73-42AA-2D849056CAAC}"/>
              </a:ext>
            </a:extLst>
          </p:cNvPr>
          <p:cNvSpPr/>
          <p:nvPr/>
        </p:nvSpPr>
        <p:spPr>
          <a:xfrm>
            <a:off x="9391777" y="1091372"/>
            <a:ext cx="1218235" cy="430635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Electives 13 </a:t>
            </a:r>
            <a:r>
              <a:rPr lang="en-US" sz="1071" b="1" dirty="0" err="1">
                <a:solidFill>
                  <a:prstClr val="black"/>
                </a:solidFill>
                <a:latin typeface="Calibri" panose="020F0502020204030204"/>
              </a:rPr>
              <a:t>hrs</a:t>
            </a: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 any subject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9D5C5E53-59E8-DA94-6F8B-36FC9736C488}"/>
              </a:ext>
            </a:extLst>
          </p:cNvPr>
          <p:cNvSpPr/>
          <p:nvPr/>
        </p:nvSpPr>
        <p:spPr>
          <a:xfrm>
            <a:off x="9423797" y="1625425"/>
            <a:ext cx="1194564" cy="16153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Elective 3 credits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886B99DE-620B-7890-E543-F170A9608F3C}"/>
              </a:ext>
            </a:extLst>
          </p:cNvPr>
          <p:cNvSpPr/>
          <p:nvPr/>
        </p:nvSpPr>
        <p:spPr>
          <a:xfrm>
            <a:off x="9423797" y="1835992"/>
            <a:ext cx="1194564" cy="16153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Elective 3 credits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BA1CB7C3-4AFC-163B-0430-5348E4B9CE76}"/>
              </a:ext>
            </a:extLst>
          </p:cNvPr>
          <p:cNvSpPr/>
          <p:nvPr/>
        </p:nvSpPr>
        <p:spPr>
          <a:xfrm>
            <a:off x="9452758" y="2044852"/>
            <a:ext cx="1194564" cy="16153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Elective 3 credits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412B751E-9384-EECB-4723-2C8C32AD03CB}"/>
              </a:ext>
            </a:extLst>
          </p:cNvPr>
          <p:cNvSpPr/>
          <p:nvPr/>
        </p:nvSpPr>
        <p:spPr>
          <a:xfrm>
            <a:off x="9432941" y="2273183"/>
            <a:ext cx="1194564" cy="16153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Elective 3 credits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EE0E11E4-6FF6-4BC3-32B1-DDBF8F8F1F28}"/>
              </a:ext>
            </a:extLst>
          </p:cNvPr>
          <p:cNvSpPr/>
          <p:nvPr/>
        </p:nvSpPr>
        <p:spPr>
          <a:xfrm>
            <a:off x="9452758" y="2500682"/>
            <a:ext cx="1194564" cy="16153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Elective 1 credits</a:t>
            </a:r>
          </a:p>
        </p:txBody>
      </p:sp>
    </p:spTree>
    <p:extLst>
      <p:ext uri="{BB962C8B-B14F-4D97-AF65-F5344CB8AC3E}">
        <p14:creationId xmlns:p14="http://schemas.microsoft.com/office/powerpoint/2010/main" val="1177619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142C2A-3167-213A-5325-6F62D49E7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597" y="0"/>
            <a:ext cx="5694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801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6DD4F0-216D-255C-5E0E-8E46AE2BDD23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C8E48-12FA-005F-2E6A-8F8270E95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499" y="390832"/>
            <a:ext cx="7259621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28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E9039-9974-BFE6-8AC3-EF8CC9B4A1ED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41C0A-8566-CE5E-C130-1B0D653BD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411" y="390832"/>
            <a:ext cx="6525797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95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8C0A-1B1D-3087-7FB4-5E04C0D60447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ABEEA-00BF-726E-6C74-3EA6AA7F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85" y="390832"/>
            <a:ext cx="11089848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2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614" y="390832"/>
            <a:ext cx="8179391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5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7BBE-FFCB-037D-867C-BB173D3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D90EE6-638E-DF69-EEC1-23079BAD67E6}"/>
              </a:ext>
            </a:extLst>
          </p:cNvPr>
          <p:cNvSpPr txBox="1"/>
          <p:nvPr/>
        </p:nvSpPr>
        <p:spPr>
          <a:xfrm>
            <a:off x="4981351" y="143144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084D66-985B-D3E9-7188-1F7652A9D02B}"/>
              </a:ext>
            </a:extLst>
          </p:cNvPr>
          <p:cNvSpPr txBox="1"/>
          <p:nvPr/>
        </p:nvSpPr>
        <p:spPr>
          <a:xfrm>
            <a:off x="8392085" y="1426001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494F53F-42A3-8896-7E2B-B97B8EA52759}"/>
              </a:ext>
            </a:extLst>
          </p:cNvPr>
          <p:cNvSpPr txBox="1"/>
          <p:nvPr/>
        </p:nvSpPr>
        <p:spPr>
          <a:xfrm>
            <a:off x="2142116" y="1521475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about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B97D86-8B0C-042E-9B16-466CB0DCAB65}"/>
              </a:ext>
            </a:extLst>
          </p:cNvPr>
          <p:cNvSpPr txBox="1"/>
          <p:nvPr/>
        </p:nvSpPr>
        <p:spPr>
          <a:xfrm>
            <a:off x="4981351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A6CD8F3-3D95-C5F0-E10C-01AB85164874}"/>
              </a:ext>
            </a:extLst>
          </p:cNvPr>
          <p:cNvSpPr txBox="1"/>
          <p:nvPr/>
        </p:nvSpPr>
        <p:spPr>
          <a:xfrm>
            <a:off x="5902474" y="1521475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5B7B102-7CBE-1AF3-8FAC-A5EC88077FDB}"/>
              </a:ext>
            </a:extLst>
          </p:cNvPr>
          <p:cNvSpPr txBox="1"/>
          <p:nvPr/>
        </p:nvSpPr>
        <p:spPr>
          <a:xfrm>
            <a:off x="7750325" y="1521475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796F040-6B30-F58D-118E-41A87AD1CBBA}"/>
              </a:ext>
            </a:extLst>
          </p:cNvPr>
          <p:cNvSpPr txBox="1"/>
          <p:nvPr/>
        </p:nvSpPr>
        <p:spPr>
          <a:xfrm>
            <a:off x="8397465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A795370-48DB-A5E7-22CF-B6D5A845110E}"/>
              </a:ext>
            </a:extLst>
          </p:cNvPr>
          <p:cNvSpPr txBox="1"/>
          <p:nvPr/>
        </p:nvSpPr>
        <p:spPr>
          <a:xfrm>
            <a:off x="5902474" y="1616949"/>
            <a:ext cx="22512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484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Asia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0AABCB-4258-167C-278A-7CB5A40F397D}"/>
              </a:ext>
            </a:extLst>
          </p:cNvPr>
          <p:cNvSpPr txBox="1"/>
          <p:nvPr/>
        </p:nvSpPr>
        <p:spPr>
          <a:xfrm>
            <a:off x="8397465" y="1619708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EEB11A3-39FD-C05D-A445-1AF9AF8F9230}"/>
              </a:ext>
            </a:extLst>
          </p:cNvPr>
          <p:cNvSpPr txBox="1"/>
          <p:nvPr/>
        </p:nvSpPr>
        <p:spPr>
          <a:xfrm>
            <a:off x="2050677" y="1709734"/>
            <a:ext cx="17223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ust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tak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both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813BC86-FCEC-F80C-42A4-44E1B7D2FF89}"/>
              </a:ext>
            </a:extLst>
          </p:cNvPr>
          <p:cNvSpPr txBox="1"/>
          <p:nvPr/>
        </p:nvSpPr>
        <p:spPr>
          <a:xfrm>
            <a:off x="5902475" y="1709734"/>
            <a:ext cx="13531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Scientists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5301600-CB89-F072-CA4D-EB9AFB79223A}"/>
              </a:ext>
            </a:extLst>
          </p:cNvPr>
          <p:cNvSpPr txBox="1"/>
          <p:nvPr/>
        </p:nvSpPr>
        <p:spPr>
          <a:xfrm>
            <a:off x="7802767" y="1709734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AF742EC-17E0-04B6-4D1A-B14D89729C21}"/>
              </a:ext>
            </a:extLst>
          </p:cNvPr>
          <p:cNvSpPr txBox="1"/>
          <p:nvPr/>
        </p:nvSpPr>
        <p:spPr>
          <a:xfrm>
            <a:off x="8397465" y="1715182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87B5EE3-F3B5-5C21-5DEF-66FF4FB5E3BA}"/>
              </a:ext>
            </a:extLst>
          </p:cNvPr>
          <p:cNvSpPr txBox="1"/>
          <p:nvPr/>
        </p:nvSpPr>
        <p:spPr>
          <a:xfrm>
            <a:off x="2142116" y="1805208"/>
            <a:ext cx="9082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1865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BAB0E1C-592A-F9B8-5503-78CFE33FD9EE}"/>
              </a:ext>
            </a:extLst>
          </p:cNvPr>
          <p:cNvSpPr txBox="1"/>
          <p:nvPr/>
        </p:nvSpPr>
        <p:spPr>
          <a:xfrm>
            <a:off x="4241427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981173C-F8C9-99D2-EDC6-BED467BFC8FA}"/>
              </a:ext>
            </a:extLst>
          </p:cNvPr>
          <p:cNvSpPr txBox="1"/>
          <p:nvPr/>
        </p:nvSpPr>
        <p:spPr>
          <a:xfrm>
            <a:off x="5004211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AA79887-A823-EA60-A82E-CBBC218ED116}"/>
              </a:ext>
            </a:extLst>
          </p:cNvPr>
          <p:cNvSpPr txBox="1"/>
          <p:nvPr/>
        </p:nvSpPr>
        <p:spPr>
          <a:xfrm>
            <a:off x="5902475" y="1805208"/>
            <a:ext cx="22540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092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01E5B08-29FB-EE11-4C5C-851DB84D303F}"/>
              </a:ext>
            </a:extLst>
          </p:cNvPr>
          <p:cNvSpPr txBox="1"/>
          <p:nvPr/>
        </p:nvSpPr>
        <p:spPr>
          <a:xfrm>
            <a:off x="8397465" y="181065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8CA2ACD-530F-96F6-EEFB-9D9278D9F735}"/>
              </a:ext>
            </a:extLst>
          </p:cNvPr>
          <p:cNvSpPr txBox="1"/>
          <p:nvPr/>
        </p:nvSpPr>
        <p:spPr>
          <a:xfrm>
            <a:off x="2142116" y="1900682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186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EF2DE39-7936-B330-4D6C-D264C3D16E21}"/>
              </a:ext>
            </a:extLst>
          </p:cNvPr>
          <p:cNvSpPr txBox="1"/>
          <p:nvPr/>
        </p:nvSpPr>
        <p:spPr>
          <a:xfrm>
            <a:off x="5004211" y="1900682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A4EE684E-B3A9-5E23-5942-33AFC562B515}"/>
              </a:ext>
            </a:extLst>
          </p:cNvPr>
          <p:cNvSpPr txBox="1"/>
          <p:nvPr/>
        </p:nvSpPr>
        <p:spPr>
          <a:xfrm>
            <a:off x="5902474" y="1900682"/>
            <a:ext cx="10051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nterpersona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22C0F42-F65C-4BD5-916E-5C9DBF4A37EB}"/>
              </a:ext>
            </a:extLst>
          </p:cNvPr>
          <p:cNvSpPr txBox="1"/>
          <p:nvPr/>
        </p:nvSpPr>
        <p:spPr>
          <a:xfrm>
            <a:off x="7734188" y="1900682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016DCE9-A0C8-1318-2FD1-CD8DC8E79D81}"/>
              </a:ext>
            </a:extLst>
          </p:cNvPr>
          <p:cNvSpPr txBox="1"/>
          <p:nvPr/>
        </p:nvSpPr>
        <p:spPr>
          <a:xfrm>
            <a:off x="8397465" y="190613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1BBB3444-3ADC-A1E4-34D7-5687AA27C1C0}"/>
              </a:ext>
            </a:extLst>
          </p:cNvPr>
          <p:cNvSpPr txBox="1"/>
          <p:nvPr/>
        </p:nvSpPr>
        <p:spPr>
          <a:xfrm>
            <a:off x="5902475" y="1996156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edi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2372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E439A551-59B4-1493-EEDB-4DD220D61A45}"/>
              </a:ext>
            </a:extLst>
          </p:cNvPr>
          <p:cNvSpPr txBox="1"/>
          <p:nvPr/>
        </p:nvSpPr>
        <p:spPr>
          <a:xfrm>
            <a:off x="8385361" y="1996156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D9AD0A3-B8FB-35C0-FAA3-31CE66E919D2}"/>
              </a:ext>
            </a:extLst>
          </p:cNvPr>
          <p:cNvSpPr txBox="1"/>
          <p:nvPr/>
        </p:nvSpPr>
        <p:spPr>
          <a:xfrm>
            <a:off x="2050677" y="2091967"/>
            <a:ext cx="2591360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Language,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Phi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osoph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ture (3 cred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ts)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 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02539" defTabSz="806867">
              <a:spcBef>
                <a:spcPts val="62"/>
              </a:spcBef>
              <a:tabLst>
                <a:tab pos="218414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083DB4E-9224-90CB-9C1B-D8A0D2A2A091}"/>
              </a:ext>
            </a:extLst>
          </p:cNvPr>
          <p:cNvSpPr txBox="1"/>
          <p:nvPr/>
        </p:nvSpPr>
        <p:spPr>
          <a:xfrm>
            <a:off x="5902475" y="2091966"/>
            <a:ext cx="10236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22A4D73-2F1D-B342-F1B2-9AE0AEC2026D}"/>
              </a:ext>
            </a:extLst>
          </p:cNvPr>
          <p:cNvSpPr txBox="1"/>
          <p:nvPr/>
        </p:nvSpPr>
        <p:spPr>
          <a:xfrm>
            <a:off x="7746291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14B4AC7-1237-9FBE-02C7-F1F9E184B6A2}"/>
              </a:ext>
            </a:extLst>
          </p:cNvPr>
          <p:cNvSpPr txBox="1"/>
          <p:nvPr/>
        </p:nvSpPr>
        <p:spPr>
          <a:xfrm>
            <a:off x="8397465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C735EC15-C367-9329-6D62-057C054B87D9}"/>
              </a:ext>
            </a:extLst>
          </p:cNvPr>
          <p:cNvSpPr txBox="1"/>
          <p:nvPr/>
        </p:nvSpPr>
        <p:spPr>
          <a:xfrm>
            <a:off x="4981351" y="219288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89BC048-31C0-94DE-DDD3-B45D6A0A7BC3}"/>
              </a:ext>
            </a:extLst>
          </p:cNvPr>
          <p:cNvSpPr txBox="1"/>
          <p:nvPr/>
        </p:nvSpPr>
        <p:spPr>
          <a:xfrm>
            <a:off x="5902475" y="2187440"/>
            <a:ext cx="22714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467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655849D-89B5-9BA3-C701-B09AEB6A75FB}"/>
              </a:ext>
            </a:extLst>
          </p:cNvPr>
          <p:cNvSpPr txBox="1"/>
          <p:nvPr/>
        </p:nvSpPr>
        <p:spPr>
          <a:xfrm>
            <a:off x="8397465" y="218744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AC3424D-0713-17E7-82DF-DEBF4EC45A6D}"/>
              </a:ext>
            </a:extLst>
          </p:cNvPr>
          <p:cNvSpPr txBox="1"/>
          <p:nvPr/>
        </p:nvSpPr>
        <p:spPr>
          <a:xfrm>
            <a:off x="2142116" y="2285604"/>
            <a:ext cx="2494429" cy="17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679"/>
              </a:lnSpc>
              <a:tabLst>
                <a:tab pos="2099534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Afri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lnSpc>
                <a:spcPts val="679"/>
              </a:lnSpc>
              <a:tabLst>
                <a:tab pos="2105137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Latina/o Pressenc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2EDF7CD4-257D-7C71-C5FA-FBC527F77831}"/>
              </a:ext>
            </a:extLst>
          </p:cNvPr>
          <p:cNvSpPr txBox="1"/>
          <p:nvPr/>
        </p:nvSpPr>
        <p:spPr>
          <a:xfrm>
            <a:off x="4981351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F2C2A00-034F-D43B-7036-790C132C3503}"/>
              </a:ext>
            </a:extLst>
          </p:cNvPr>
          <p:cNvSpPr txBox="1"/>
          <p:nvPr/>
        </p:nvSpPr>
        <p:spPr>
          <a:xfrm>
            <a:off x="5902475" y="2285604"/>
            <a:ext cx="22663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Educationa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373FABEA-C629-F1F9-9BAD-0DBE65D426D3}"/>
              </a:ext>
            </a:extLst>
          </p:cNvPr>
          <p:cNvSpPr txBox="1"/>
          <p:nvPr/>
        </p:nvSpPr>
        <p:spPr>
          <a:xfrm>
            <a:off x="8397465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FC4C17ED-FAC3-FB8C-4541-F5D9B6FF974F}"/>
              </a:ext>
            </a:extLst>
          </p:cNvPr>
          <p:cNvSpPr txBox="1"/>
          <p:nvPr/>
        </p:nvSpPr>
        <p:spPr>
          <a:xfrm>
            <a:off x="4981351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785278DA-23DA-2677-6542-6644EDA0D81A}"/>
              </a:ext>
            </a:extLst>
          </p:cNvPr>
          <p:cNvSpPr txBox="1"/>
          <p:nvPr/>
        </p:nvSpPr>
        <p:spPr>
          <a:xfrm>
            <a:off x="5902475" y="2370320"/>
            <a:ext cx="1071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esearch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assroo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629680FE-E415-40D8-174E-E8910B46F3E5}"/>
              </a:ext>
            </a:extLst>
          </p:cNvPr>
          <p:cNvSpPr txBox="1"/>
          <p:nvPr/>
        </p:nvSpPr>
        <p:spPr>
          <a:xfrm>
            <a:off x="7775873" y="237032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E6054FC1-74B0-5F24-71E3-3207786E140C}"/>
              </a:ext>
            </a:extLst>
          </p:cNvPr>
          <p:cNvSpPr txBox="1"/>
          <p:nvPr/>
        </p:nvSpPr>
        <p:spPr>
          <a:xfrm>
            <a:off x="8397465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016A0B0-2B6B-2BF3-CFD9-38F113816A81}"/>
              </a:ext>
            </a:extLst>
          </p:cNvPr>
          <p:cNvSpPr txBox="1"/>
          <p:nvPr/>
        </p:nvSpPr>
        <p:spPr>
          <a:xfrm>
            <a:off x="2142116" y="2468484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(to 1700's)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81CEB34F-8832-CD34-BB12-533BDD9D3738}"/>
              </a:ext>
            </a:extLst>
          </p:cNvPr>
          <p:cNvSpPr txBox="1"/>
          <p:nvPr/>
        </p:nvSpPr>
        <p:spPr>
          <a:xfrm>
            <a:off x="4985386" y="246848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500F37BB-BF6C-B7CE-35BA-FC5DC2D58AE9}"/>
              </a:ext>
            </a:extLst>
          </p:cNvPr>
          <p:cNvSpPr txBox="1"/>
          <p:nvPr/>
        </p:nvSpPr>
        <p:spPr>
          <a:xfrm>
            <a:off x="5902475" y="2468484"/>
            <a:ext cx="2267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252AA456-E81A-2843-68E6-42C48B31B050}"/>
              </a:ext>
            </a:extLst>
          </p:cNvPr>
          <p:cNvSpPr txBox="1"/>
          <p:nvPr/>
        </p:nvSpPr>
        <p:spPr>
          <a:xfrm>
            <a:off x="8397465" y="247393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A9B60755-3C12-EB8E-67D7-95FA09662810}"/>
              </a:ext>
            </a:extLst>
          </p:cNvPr>
          <p:cNvSpPr txBox="1"/>
          <p:nvPr/>
        </p:nvSpPr>
        <p:spPr>
          <a:xfrm>
            <a:off x="2142116" y="2563958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(1700's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E17C6CF6-E0E5-B39A-D06B-1598A49F0511}"/>
              </a:ext>
            </a:extLst>
          </p:cNvPr>
          <p:cNvSpPr txBox="1"/>
          <p:nvPr/>
        </p:nvSpPr>
        <p:spPr>
          <a:xfrm>
            <a:off x="4985386" y="2563958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5D4CEB40-A126-6B5B-F3A1-88ECD9AD45E5}"/>
              </a:ext>
            </a:extLst>
          </p:cNvPr>
          <p:cNvSpPr txBox="1"/>
          <p:nvPr/>
        </p:nvSpPr>
        <p:spPr>
          <a:xfrm>
            <a:off x="5902475" y="2563958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4F8BB09-D23E-8807-F09E-9D62CEDEC594}"/>
              </a:ext>
            </a:extLst>
          </p:cNvPr>
          <p:cNvSpPr txBox="1"/>
          <p:nvPr/>
        </p:nvSpPr>
        <p:spPr>
          <a:xfrm>
            <a:off x="7740911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D056E0F-142C-5DDF-61AA-8ACA3B023641}"/>
              </a:ext>
            </a:extLst>
          </p:cNvPr>
          <p:cNvSpPr txBox="1"/>
          <p:nvPr/>
        </p:nvSpPr>
        <p:spPr>
          <a:xfrm>
            <a:off x="8392085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C9D0B787-8184-81E2-16B7-AF1A2F8D1534}"/>
              </a:ext>
            </a:extLst>
          </p:cNvPr>
          <p:cNvSpPr txBox="1"/>
          <p:nvPr/>
        </p:nvSpPr>
        <p:spPr>
          <a:xfrm>
            <a:off x="2142116" y="2659432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Fictio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2E13478-D626-74A8-90BF-46F3017197AB}"/>
              </a:ext>
            </a:extLst>
          </p:cNvPr>
          <p:cNvSpPr txBox="1"/>
          <p:nvPr/>
        </p:nvSpPr>
        <p:spPr>
          <a:xfrm>
            <a:off x="4985386" y="2659432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7A41E4C2-541A-BA0B-CE0E-35F9054F35F1}"/>
              </a:ext>
            </a:extLst>
          </p:cNvPr>
          <p:cNvSpPr txBox="1"/>
          <p:nvPr/>
        </p:nvSpPr>
        <p:spPr>
          <a:xfrm>
            <a:off x="5902475" y="2659432"/>
            <a:ext cx="7070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Leadership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Action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22D66C07-4C8D-F6FF-4283-81C5354DE431}"/>
              </a:ext>
            </a:extLst>
          </p:cNvPr>
          <p:cNvSpPr txBox="1"/>
          <p:nvPr/>
        </p:nvSpPr>
        <p:spPr>
          <a:xfrm>
            <a:off x="7753013" y="2659432"/>
            <a:ext cx="4129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LE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E0F07B7-4F6A-5781-26AA-8933C853D3E0}"/>
              </a:ext>
            </a:extLst>
          </p:cNvPr>
          <p:cNvSpPr txBox="1"/>
          <p:nvPr/>
        </p:nvSpPr>
        <p:spPr>
          <a:xfrm>
            <a:off x="8397465" y="266488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9EF5195D-44FC-B32E-4EE1-F78F54EE9336}"/>
              </a:ext>
            </a:extLst>
          </p:cNvPr>
          <p:cNvSpPr txBox="1"/>
          <p:nvPr/>
        </p:nvSpPr>
        <p:spPr>
          <a:xfrm>
            <a:off x="2142116" y="275490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2DC0601-FC99-49F7-3EEE-DAB115D5D880}"/>
              </a:ext>
            </a:extLst>
          </p:cNvPr>
          <p:cNvSpPr txBox="1"/>
          <p:nvPr/>
        </p:nvSpPr>
        <p:spPr>
          <a:xfrm>
            <a:off x="4985386" y="2754906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EEF066D9-E6CD-F123-ED7C-9C6FFF4E5496}"/>
              </a:ext>
            </a:extLst>
          </p:cNvPr>
          <p:cNvSpPr txBox="1"/>
          <p:nvPr/>
        </p:nvSpPr>
        <p:spPr>
          <a:xfrm>
            <a:off x="5902474" y="2754906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8CA73AC-F54E-9481-5EEE-48F02C2CAEED}"/>
              </a:ext>
            </a:extLst>
          </p:cNvPr>
          <p:cNvSpPr txBox="1"/>
          <p:nvPr/>
        </p:nvSpPr>
        <p:spPr>
          <a:xfrm>
            <a:off x="7763772" y="2754906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24DD9576-448D-BE0C-8566-24E576104149}"/>
              </a:ext>
            </a:extLst>
          </p:cNvPr>
          <p:cNvSpPr txBox="1"/>
          <p:nvPr/>
        </p:nvSpPr>
        <p:spPr>
          <a:xfrm>
            <a:off x="8397465" y="276035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D546008B-8D19-1367-19D1-EBEE9D440DFD}"/>
              </a:ext>
            </a:extLst>
          </p:cNvPr>
          <p:cNvSpPr txBox="1"/>
          <p:nvPr/>
        </p:nvSpPr>
        <p:spPr>
          <a:xfrm>
            <a:off x="2142116" y="2847691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Poetry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2318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2EE6DCA-5D0E-90B5-535B-22F9CD777CC1}"/>
              </a:ext>
            </a:extLst>
          </p:cNvPr>
          <p:cNvSpPr txBox="1"/>
          <p:nvPr/>
        </p:nvSpPr>
        <p:spPr>
          <a:xfrm>
            <a:off x="4981351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48B33EBF-152B-919B-97EF-40F759B9CE34}"/>
              </a:ext>
            </a:extLst>
          </p:cNvPr>
          <p:cNvSpPr txBox="1"/>
          <p:nvPr/>
        </p:nvSpPr>
        <p:spPr>
          <a:xfrm>
            <a:off x="5902475" y="2847691"/>
            <a:ext cx="136207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nsid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ut: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opi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>
            <a:extLst>
              <a:ext uri="{FF2B5EF4-FFF2-40B4-BE49-F238E27FC236}">
                <a16:creationId xmlns:a16="http://schemas.microsoft.com/office/drawing/2014/main" id="{2AECFB82-8F5D-902B-AAF8-D54C705BEF6B}"/>
              </a:ext>
            </a:extLst>
          </p:cNvPr>
          <p:cNvSpPr txBox="1"/>
          <p:nvPr/>
        </p:nvSpPr>
        <p:spPr>
          <a:xfrm>
            <a:off x="7763772" y="2847691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489BF0F0-31E3-7C63-D697-BD90AF942511}"/>
              </a:ext>
            </a:extLst>
          </p:cNvPr>
          <p:cNvSpPr txBox="1"/>
          <p:nvPr/>
        </p:nvSpPr>
        <p:spPr>
          <a:xfrm>
            <a:off x="8397465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4BB9FE42-64E7-2402-E142-D06A3F59CA53}"/>
              </a:ext>
            </a:extLst>
          </p:cNvPr>
          <p:cNvSpPr txBox="1"/>
          <p:nvPr/>
        </p:nvSpPr>
        <p:spPr>
          <a:xfrm>
            <a:off x="2142116" y="294047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9F91D09F-6C3C-EF25-81F3-CCA8FBAD649B}"/>
              </a:ext>
            </a:extLst>
          </p:cNvPr>
          <p:cNvSpPr txBox="1"/>
          <p:nvPr/>
        </p:nvSpPr>
        <p:spPr>
          <a:xfrm>
            <a:off x="4981351" y="2945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885A815D-DB15-93F8-CD48-9E4C10D23A99}"/>
              </a:ext>
            </a:extLst>
          </p:cNvPr>
          <p:cNvSpPr txBox="1"/>
          <p:nvPr/>
        </p:nvSpPr>
        <p:spPr>
          <a:xfrm>
            <a:off x="5902475" y="2940476"/>
            <a:ext cx="90263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9C7430D2-2ED4-9FBD-19D2-32482EC43A34}"/>
              </a:ext>
            </a:extLst>
          </p:cNvPr>
          <p:cNvSpPr txBox="1"/>
          <p:nvPr/>
        </p:nvSpPr>
        <p:spPr>
          <a:xfrm>
            <a:off x="7751669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7B761766-87BB-293C-AF1A-6FE43390DC6E}"/>
              </a:ext>
            </a:extLst>
          </p:cNvPr>
          <p:cNvSpPr txBox="1"/>
          <p:nvPr/>
        </p:nvSpPr>
        <p:spPr>
          <a:xfrm>
            <a:off x="8402842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F2002E63-D260-EDC6-D012-141AE3A572C3}"/>
              </a:ext>
            </a:extLst>
          </p:cNvPr>
          <p:cNvSpPr txBox="1"/>
          <p:nvPr/>
        </p:nvSpPr>
        <p:spPr>
          <a:xfrm>
            <a:off x="2142115" y="3035950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5612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2A1DD19D-AE1F-4318-D8B1-A060EDF4F15B}"/>
              </a:ext>
            </a:extLst>
          </p:cNvPr>
          <p:cNvSpPr txBox="1"/>
          <p:nvPr/>
        </p:nvSpPr>
        <p:spPr>
          <a:xfrm>
            <a:off x="4981351" y="304139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7C20F4BF-C15A-8B9C-9BDC-A54E955F1DF3}"/>
              </a:ext>
            </a:extLst>
          </p:cNvPr>
          <p:cNvSpPr txBox="1"/>
          <p:nvPr/>
        </p:nvSpPr>
        <p:spPr>
          <a:xfrm>
            <a:off x="5902475" y="3035950"/>
            <a:ext cx="8466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5C977F5-0C80-32AA-FBE8-5DDAAF436A85}"/>
              </a:ext>
            </a:extLst>
          </p:cNvPr>
          <p:cNvSpPr txBox="1"/>
          <p:nvPr/>
        </p:nvSpPr>
        <p:spPr>
          <a:xfrm>
            <a:off x="7762427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7074D42-1721-DD8B-3121-42ACC6B25367}"/>
              </a:ext>
            </a:extLst>
          </p:cNvPr>
          <p:cNvSpPr txBox="1"/>
          <p:nvPr/>
        </p:nvSpPr>
        <p:spPr>
          <a:xfrm>
            <a:off x="8413601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895536B1-D8ED-FC3A-198F-1C5F51B703E8}"/>
              </a:ext>
            </a:extLst>
          </p:cNvPr>
          <p:cNvSpPr txBox="1"/>
          <p:nvPr/>
        </p:nvSpPr>
        <p:spPr>
          <a:xfrm>
            <a:off x="2142116" y="313142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EA446120-2BB0-D3F3-3022-4D4AC46DA859}"/>
              </a:ext>
            </a:extLst>
          </p:cNvPr>
          <p:cNvSpPr txBox="1"/>
          <p:nvPr/>
        </p:nvSpPr>
        <p:spPr>
          <a:xfrm>
            <a:off x="5004211" y="3131424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CF586D48-BB30-8789-E9C8-F1E0871778B1}"/>
              </a:ext>
            </a:extLst>
          </p:cNvPr>
          <p:cNvSpPr txBox="1"/>
          <p:nvPr/>
        </p:nvSpPr>
        <p:spPr>
          <a:xfrm>
            <a:off x="5902475" y="3131424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55B7708E-9CE1-8FC5-49A6-D78909F3EEF1}"/>
              </a:ext>
            </a:extLst>
          </p:cNvPr>
          <p:cNvSpPr txBox="1"/>
          <p:nvPr/>
        </p:nvSpPr>
        <p:spPr>
          <a:xfrm>
            <a:off x="7762427" y="3131424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2FBE8C60-0EE3-6722-05C2-76A0EA438A11}"/>
              </a:ext>
            </a:extLst>
          </p:cNvPr>
          <p:cNvSpPr txBox="1"/>
          <p:nvPr/>
        </p:nvSpPr>
        <p:spPr>
          <a:xfrm>
            <a:off x="8392085" y="3131424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E5A6477A-0861-44C2-EE8E-8566AF4D910C}"/>
              </a:ext>
            </a:extLst>
          </p:cNvPr>
          <p:cNvSpPr txBox="1"/>
          <p:nvPr/>
        </p:nvSpPr>
        <p:spPr>
          <a:xfrm>
            <a:off x="2142116" y="3226898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FDB9D758-E94C-7167-AFBD-2A4ABE4D579B}"/>
              </a:ext>
            </a:extLst>
          </p:cNvPr>
          <p:cNvSpPr txBox="1"/>
          <p:nvPr/>
        </p:nvSpPr>
        <p:spPr>
          <a:xfrm>
            <a:off x="5004211" y="322689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CBB37F9-54E9-A29A-E0A8-225E10944748}"/>
              </a:ext>
            </a:extLst>
          </p:cNvPr>
          <p:cNvSpPr txBox="1"/>
          <p:nvPr/>
        </p:nvSpPr>
        <p:spPr>
          <a:xfrm>
            <a:off x="2142116" y="3322372"/>
            <a:ext cx="24865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6258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886EAE53-45EC-C094-6B0B-C6B4168F50DB}"/>
              </a:ext>
            </a:extLst>
          </p:cNvPr>
          <p:cNvSpPr txBox="1"/>
          <p:nvPr/>
        </p:nvSpPr>
        <p:spPr>
          <a:xfrm>
            <a:off x="5811034" y="3322372"/>
            <a:ext cx="16259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reativ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rts 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52E45213-BCD7-8EDB-2329-26213B2B7DC8}"/>
              </a:ext>
            </a:extLst>
          </p:cNvPr>
          <p:cNvSpPr txBox="1"/>
          <p:nvPr/>
        </p:nvSpPr>
        <p:spPr>
          <a:xfrm>
            <a:off x="2142116" y="3417846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osophy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5DC35B4A-80B7-8745-18CC-40915688E1FE}"/>
              </a:ext>
            </a:extLst>
          </p:cNvPr>
          <p:cNvSpPr txBox="1"/>
          <p:nvPr/>
        </p:nvSpPr>
        <p:spPr>
          <a:xfrm>
            <a:off x="5004211" y="3417846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E73B07DD-6BEB-3CD8-ABBC-6E1ED2DCCB7C}"/>
              </a:ext>
            </a:extLst>
          </p:cNvPr>
          <p:cNvSpPr txBox="1"/>
          <p:nvPr/>
        </p:nvSpPr>
        <p:spPr>
          <a:xfrm>
            <a:off x="5902474" y="3417846"/>
            <a:ext cx="56029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>
            <a:extLst>
              <a:ext uri="{FF2B5EF4-FFF2-40B4-BE49-F238E27FC236}">
                <a16:creationId xmlns:a16="http://schemas.microsoft.com/office/drawing/2014/main" id="{83C9CCD0-27FF-0300-4226-787E6B9EE0F1}"/>
              </a:ext>
            </a:extLst>
          </p:cNvPr>
          <p:cNvSpPr txBox="1"/>
          <p:nvPr/>
        </p:nvSpPr>
        <p:spPr>
          <a:xfrm>
            <a:off x="7777219" y="3417846"/>
            <a:ext cx="364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>
            <a:extLst>
              <a:ext uri="{FF2B5EF4-FFF2-40B4-BE49-F238E27FC236}">
                <a16:creationId xmlns:a16="http://schemas.microsoft.com/office/drawing/2014/main" id="{9481C8E6-1180-E33A-9678-D5C9A6C196D0}"/>
              </a:ext>
            </a:extLst>
          </p:cNvPr>
          <p:cNvSpPr txBox="1"/>
          <p:nvPr/>
        </p:nvSpPr>
        <p:spPr>
          <a:xfrm>
            <a:off x="8404187" y="3417846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>
            <a:extLst>
              <a:ext uri="{FF2B5EF4-FFF2-40B4-BE49-F238E27FC236}">
                <a16:creationId xmlns:a16="http://schemas.microsoft.com/office/drawing/2014/main" id="{4A1D97F5-9E00-A7F8-6C26-7557B780CD24}"/>
              </a:ext>
            </a:extLst>
          </p:cNvPr>
          <p:cNvSpPr txBox="1"/>
          <p:nvPr/>
        </p:nvSpPr>
        <p:spPr>
          <a:xfrm>
            <a:off x="2142116" y="351354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Ethics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>
            <a:extLst>
              <a:ext uri="{FF2B5EF4-FFF2-40B4-BE49-F238E27FC236}">
                <a16:creationId xmlns:a16="http://schemas.microsoft.com/office/drawing/2014/main" id="{E2A477BA-E8AB-4727-6B9C-8E78AD405ABB}"/>
              </a:ext>
            </a:extLst>
          </p:cNvPr>
          <p:cNvSpPr txBox="1"/>
          <p:nvPr/>
        </p:nvSpPr>
        <p:spPr>
          <a:xfrm>
            <a:off x="5004211" y="3513544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2" name="object 92">
            <a:extLst>
              <a:ext uri="{FF2B5EF4-FFF2-40B4-BE49-F238E27FC236}">
                <a16:creationId xmlns:a16="http://schemas.microsoft.com/office/drawing/2014/main" id="{46892BCA-D3A4-655E-0AAB-FCF6FFFE2766}"/>
              </a:ext>
            </a:extLst>
          </p:cNvPr>
          <p:cNvSpPr txBox="1"/>
          <p:nvPr/>
        </p:nvSpPr>
        <p:spPr>
          <a:xfrm>
            <a:off x="5902475" y="3513544"/>
            <a:ext cx="15228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(Pre-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>
            <a:extLst>
              <a:ext uri="{FF2B5EF4-FFF2-40B4-BE49-F238E27FC236}">
                <a16:creationId xmlns:a16="http://schemas.microsoft.com/office/drawing/2014/main" id="{206B035D-F9B3-D977-CEDA-F1F337D810A2}"/>
              </a:ext>
            </a:extLst>
          </p:cNvPr>
          <p:cNvSpPr txBox="1"/>
          <p:nvPr/>
        </p:nvSpPr>
        <p:spPr>
          <a:xfrm>
            <a:off x="7750325" y="3513544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D844DB79-3D8A-00AA-4576-069819E6FD6C}"/>
              </a:ext>
            </a:extLst>
          </p:cNvPr>
          <p:cNvSpPr txBox="1"/>
          <p:nvPr/>
        </p:nvSpPr>
        <p:spPr>
          <a:xfrm>
            <a:off x="8404187" y="3513544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" name="object 95">
            <a:extLst>
              <a:ext uri="{FF2B5EF4-FFF2-40B4-BE49-F238E27FC236}">
                <a16:creationId xmlns:a16="http://schemas.microsoft.com/office/drawing/2014/main" id="{FD7493B2-42E2-46C2-DC9A-E02914527804}"/>
              </a:ext>
            </a:extLst>
          </p:cNvPr>
          <p:cNvSpPr txBox="1"/>
          <p:nvPr/>
        </p:nvSpPr>
        <p:spPr>
          <a:xfrm>
            <a:off x="2142116" y="3609019"/>
            <a:ext cx="2449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4548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ous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" name="object 96">
            <a:extLst>
              <a:ext uri="{FF2B5EF4-FFF2-40B4-BE49-F238E27FC236}">
                <a16:creationId xmlns:a16="http://schemas.microsoft.com/office/drawing/2014/main" id="{D4EB3A98-1A60-6B81-96B7-F866C9F27915}"/>
              </a:ext>
            </a:extLst>
          </p:cNvPr>
          <p:cNvSpPr txBox="1"/>
          <p:nvPr/>
        </p:nvSpPr>
        <p:spPr>
          <a:xfrm>
            <a:off x="4981351" y="361446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object 97">
            <a:extLst>
              <a:ext uri="{FF2B5EF4-FFF2-40B4-BE49-F238E27FC236}">
                <a16:creationId xmlns:a16="http://schemas.microsoft.com/office/drawing/2014/main" id="{34C9E685-FB23-DB2E-7D62-4E28D38975C7}"/>
              </a:ext>
            </a:extLst>
          </p:cNvPr>
          <p:cNvSpPr txBox="1"/>
          <p:nvPr/>
        </p:nvSpPr>
        <p:spPr>
          <a:xfrm>
            <a:off x="5902475" y="3609019"/>
            <a:ext cx="1748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8FF73DA2-EF06-8B06-5A72-6D7615D12A1F}"/>
              </a:ext>
            </a:extLst>
          </p:cNvPr>
          <p:cNvSpPr txBox="1"/>
          <p:nvPr/>
        </p:nvSpPr>
        <p:spPr>
          <a:xfrm>
            <a:off x="7750325" y="3609019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bject 99">
            <a:extLst>
              <a:ext uri="{FF2B5EF4-FFF2-40B4-BE49-F238E27FC236}">
                <a16:creationId xmlns:a16="http://schemas.microsoft.com/office/drawing/2014/main" id="{B2E67DFB-5AAB-91BD-4C6F-27155B9169FD}"/>
              </a:ext>
            </a:extLst>
          </p:cNvPr>
          <p:cNvSpPr txBox="1"/>
          <p:nvPr/>
        </p:nvSpPr>
        <p:spPr>
          <a:xfrm>
            <a:off x="8404187" y="3609019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object 100">
            <a:extLst>
              <a:ext uri="{FF2B5EF4-FFF2-40B4-BE49-F238E27FC236}">
                <a16:creationId xmlns:a16="http://schemas.microsoft.com/office/drawing/2014/main" id="{9ED134BC-0427-417F-9FFD-8A4A6E2F4FD1}"/>
              </a:ext>
            </a:extLst>
          </p:cNvPr>
          <p:cNvSpPr txBox="1"/>
          <p:nvPr/>
        </p:nvSpPr>
        <p:spPr>
          <a:xfrm>
            <a:off x="2142116" y="3704493"/>
            <a:ext cx="25000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Seein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ing: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ersations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1" name="object 101">
            <a:extLst>
              <a:ext uri="{FF2B5EF4-FFF2-40B4-BE49-F238E27FC236}">
                <a16:creationId xmlns:a16="http://schemas.microsoft.com/office/drawing/2014/main" id="{1EE16543-A4CC-2871-CF6A-5F85AEF529D5}"/>
              </a:ext>
            </a:extLst>
          </p:cNvPr>
          <p:cNvSpPr txBox="1"/>
          <p:nvPr/>
        </p:nvSpPr>
        <p:spPr>
          <a:xfrm>
            <a:off x="4981351" y="370994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2" name="object 102">
            <a:extLst>
              <a:ext uri="{FF2B5EF4-FFF2-40B4-BE49-F238E27FC236}">
                <a16:creationId xmlns:a16="http://schemas.microsoft.com/office/drawing/2014/main" id="{C5F45200-C92E-3B04-FDA4-A4284BCA074C}"/>
              </a:ext>
            </a:extLst>
          </p:cNvPr>
          <p:cNvSpPr txBox="1"/>
          <p:nvPr/>
        </p:nvSpPr>
        <p:spPr>
          <a:xfrm>
            <a:off x="5902475" y="3704493"/>
            <a:ext cx="7390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3" name="object 103">
            <a:extLst>
              <a:ext uri="{FF2B5EF4-FFF2-40B4-BE49-F238E27FC236}">
                <a16:creationId xmlns:a16="http://schemas.microsoft.com/office/drawing/2014/main" id="{88B821E3-CED7-3E0C-07B9-13179B848CA5}"/>
              </a:ext>
            </a:extLst>
          </p:cNvPr>
          <p:cNvSpPr txBox="1"/>
          <p:nvPr/>
        </p:nvSpPr>
        <p:spPr>
          <a:xfrm>
            <a:off x="7747635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4" name="object 104">
            <a:extLst>
              <a:ext uri="{FF2B5EF4-FFF2-40B4-BE49-F238E27FC236}">
                <a16:creationId xmlns:a16="http://schemas.microsoft.com/office/drawing/2014/main" id="{AE944F6F-97EF-F82C-5C51-723E8FB91E5B}"/>
              </a:ext>
            </a:extLst>
          </p:cNvPr>
          <p:cNvSpPr txBox="1"/>
          <p:nvPr/>
        </p:nvSpPr>
        <p:spPr>
          <a:xfrm>
            <a:off x="8398809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>
            <a:extLst>
              <a:ext uri="{FF2B5EF4-FFF2-40B4-BE49-F238E27FC236}">
                <a16:creationId xmlns:a16="http://schemas.microsoft.com/office/drawing/2014/main" id="{A14D9E43-BB56-8B0B-78EE-1C98E36E1DAD}"/>
              </a:ext>
            </a:extLst>
          </p:cNvPr>
          <p:cNvSpPr txBox="1"/>
          <p:nvPr/>
        </p:nvSpPr>
        <p:spPr>
          <a:xfrm>
            <a:off x="2142116" y="3799967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>
            <a:extLst>
              <a:ext uri="{FF2B5EF4-FFF2-40B4-BE49-F238E27FC236}">
                <a16:creationId xmlns:a16="http://schemas.microsoft.com/office/drawing/2014/main" id="{EFC9854D-B440-72E5-81EE-62F11D58BC78}"/>
              </a:ext>
            </a:extLst>
          </p:cNvPr>
          <p:cNvSpPr txBox="1"/>
          <p:nvPr/>
        </p:nvSpPr>
        <p:spPr>
          <a:xfrm>
            <a:off x="4981351" y="380541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>
            <a:extLst>
              <a:ext uri="{FF2B5EF4-FFF2-40B4-BE49-F238E27FC236}">
                <a16:creationId xmlns:a16="http://schemas.microsoft.com/office/drawing/2014/main" id="{9371824B-1E9D-2D9A-F00B-7AA53B710731}"/>
              </a:ext>
            </a:extLst>
          </p:cNvPr>
          <p:cNvSpPr txBox="1"/>
          <p:nvPr/>
        </p:nvSpPr>
        <p:spPr>
          <a:xfrm>
            <a:off x="5902475" y="3799967"/>
            <a:ext cx="1126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hicana/o Fin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>
            <a:extLst>
              <a:ext uri="{FF2B5EF4-FFF2-40B4-BE49-F238E27FC236}">
                <a16:creationId xmlns:a16="http://schemas.microsoft.com/office/drawing/2014/main" id="{F023DCF2-FEC3-16A8-005F-02017F102B05}"/>
              </a:ext>
            </a:extLst>
          </p:cNvPr>
          <p:cNvSpPr txBox="1"/>
          <p:nvPr/>
        </p:nvSpPr>
        <p:spPr>
          <a:xfrm>
            <a:off x="7762427" y="3799967"/>
            <a:ext cx="39388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>
            <a:extLst>
              <a:ext uri="{FF2B5EF4-FFF2-40B4-BE49-F238E27FC236}">
                <a16:creationId xmlns:a16="http://schemas.microsoft.com/office/drawing/2014/main" id="{5650A45C-BBCF-1D3A-5455-58DD1D691EFE}"/>
              </a:ext>
            </a:extLst>
          </p:cNvPr>
          <p:cNvSpPr txBox="1"/>
          <p:nvPr/>
        </p:nvSpPr>
        <p:spPr>
          <a:xfrm>
            <a:off x="8393430" y="379996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>
            <a:extLst>
              <a:ext uri="{FF2B5EF4-FFF2-40B4-BE49-F238E27FC236}">
                <a16:creationId xmlns:a16="http://schemas.microsoft.com/office/drawing/2014/main" id="{7E65CDA7-FD28-5567-1B52-ED0ACE5C246E}"/>
              </a:ext>
            </a:extLst>
          </p:cNvPr>
          <p:cNvSpPr txBox="1"/>
          <p:nvPr/>
        </p:nvSpPr>
        <p:spPr>
          <a:xfrm>
            <a:off x="2142116" y="3895441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isms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11B38903-2E32-25EF-E60D-F8B50274F20E}"/>
              </a:ext>
            </a:extLst>
          </p:cNvPr>
          <p:cNvSpPr txBox="1"/>
          <p:nvPr/>
        </p:nvSpPr>
        <p:spPr>
          <a:xfrm>
            <a:off x="4981351" y="390089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:a16="http://schemas.microsoft.com/office/drawing/2014/main" id="{52B24CA4-46F4-9C2F-85B6-16CD65A0EC82}"/>
              </a:ext>
            </a:extLst>
          </p:cNvPr>
          <p:cNvSpPr txBox="1"/>
          <p:nvPr/>
        </p:nvSpPr>
        <p:spPr>
          <a:xfrm>
            <a:off x="5902475" y="3895441"/>
            <a:ext cx="12085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Picture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>
            <a:extLst>
              <a:ext uri="{FF2B5EF4-FFF2-40B4-BE49-F238E27FC236}">
                <a16:creationId xmlns:a16="http://schemas.microsoft.com/office/drawing/2014/main" id="{EDD09080-1BAB-2947-6B15-33F4A0898A06}"/>
              </a:ext>
            </a:extLst>
          </p:cNvPr>
          <p:cNvSpPr txBox="1"/>
          <p:nvPr/>
        </p:nvSpPr>
        <p:spPr>
          <a:xfrm>
            <a:off x="7766461" y="3895441"/>
            <a:ext cx="3871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FIL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1390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>
            <a:extLst>
              <a:ext uri="{FF2B5EF4-FFF2-40B4-BE49-F238E27FC236}">
                <a16:creationId xmlns:a16="http://schemas.microsoft.com/office/drawing/2014/main" id="{7A0F8BE5-E174-88CE-A83C-7D11E31857C5}"/>
              </a:ext>
            </a:extLst>
          </p:cNvPr>
          <p:cNvSpPr txBox="1"/>
          <p:nvPr/>
        </p:nvSpPr>
        <p:spPr>
          <a:xfrm>
            <a:off x="8393430" y="3895441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2366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426D3E35-611D-9650-5B66-AA065B5E9E1E}"/>
              </a:ext>
            </a:extLst>
          </p:cNvPr>
          <p:cNvSpPr txBox="1"/>
          <p:nvPr/>
        </p:nvSpPr>
        <p:spPr>
          <a:xfrm>
            <a:off x="5902475" y="3990915"/>
            <a:ext cx="9765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>
            <a:extLst>
              <a:ext uri="{FF2B5EF4-FFF2-40B4-BE49-F238E27FC236}">
                <a16:creationId xmlns:a16="http://schemas.microsoft.com/office/drawing/2014/main" id="{2A1C88F5-87C6-C1B6-13C8-80436198B99D}"/>
              </a:ext>
            </a:extLst>
          </p:cNvPr>
          <p:cNvSpPr txBox="1"/>
          <p:nvPr/>
        </p:nvSpPr>
        <p:spPr>
          <a:xfrm>
            <a:off x="7747636" y="3990915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03AE0BF5-7597-A67F-280D-768DE0EC2A7E}"/>
              </a:ext>
            </a:extLst>
          </p:cNvPr>
          <p:cNvSpPr txBox="1"/>
          <p:nvPr/>
        </p:nvSpPr>
        <p:spPr>
          <a:xfrm>
            <a:off x="8410911" y="3990915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5302219B-3442-43AA-8D29-0FCD71C6F9C0}"/>
              </a:ext>
            </a:extLst>
          </p:cNvPr>
          <p:cNvSpPr txBox="1"/>
          <p:nvPr/>
        </p:nvSpPr>
        <p:spPr>
          <a:xfrm>
            <a:off x="2050676" y="4086389"/>
            <a:ext cx="274095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athematic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(Pre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alculu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additional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>
            <a:extLst>
              <a:ext uri="{FF2B5EF4-FFF2-40B4-BE49-F238E27FC236}">
                <a16:creationId xmlns:a16="http://schemas.microsoft.com/office/drawing/2014/main" id="{C5DA050D-C05A-4160-65AD-839888CAAD22}"/>
              </a:ext>
            </a:extLst>
          </p:cNvPr>
          <p:cNvSpPr txBox="1"/>
          <p:nvPr/>
        </p:nvSpPr>
        <p:spPr>
          <a:xfrm>
            <a:off x="5902474" y="4086389"/>
            <a:ext cx="66114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>
            <a:extLst>
              <a:ext uri="{FF2B5EF4-FFF2-40B4-BE49-F238E27FC236}">
                <a16:creationId xmlns:a16="http://schemas.microsoft.com/office/drawing/2014/main" id="{8301283F-D1B2-3A54-3BAF-EFC23ABD4F98}"/>
              </a:ext>
            </a:extLst>
          </p:cNvPr>
          <p:cNvSpPr txBox="1"/>
          <p:nvPr/>
        </p:nvSpPr>
        <p:spPr>
          <a:xfrm>
            <a:off x="7747636" y="408638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>
            <a:extLst>
              <a:ext uri="{FF2B5EF4-FFF2-40B4-BE49-F238E27FC236}">
                <a16:creationId xmlns:a16="http://schemas.microsoft.com/office/drawing/2014/main" id="{AC734F9C-2FF9-5FD1-C865-403C31551A51}"/>
              </a:ext>
            </a:extLst>
          </p:cNvPr>
          <p:cNvSpPr txBox="1"/>
          <p:nvPr/>
        </p:nvSpPr>
        <p:spPr>
          <a:xfrm>
            <a:off x="8410911" y="4086389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5F58F72C-BD58-41BE-E687-848ED954818D}"/>
              </a:ext>
            </a:extLst>
          </p:cNvPr>
          <p:cNvSpPr txBox="1"/>
          <p:nvPr/>
        </p:nvSpPr>
        <p:spPr>
          <a:xfrm>
            <a:off x="5902475" y="4181863"/>
            <a:ext cx="45159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Ja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ock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>
            <a:extLst>
              <a:ext uri="{FF2B5EF4-FFF2-40B4-BE49-F238E27FC236}">
                <a16:creationId xmlns:a16="http://schemas.microsoft.com/office/drawing/2014/main" id="{DA6AEF43-4160-6A7D-1512-E65EF375B707}"/>
              </a:ext>
            </a:extLst>
          </p:cNvPr>
          <p:cNvSpPr txBox="1"/>
          <p:nvPr/>
        </p:nvSpPr>
        <p:spPr>
          <a:xfrm>
            <a:off x="7747636" y="4181863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45DCE543-8403-30B2-B5F3-8150CDB86619}"/>
              </a:ext>
            </a:extLst>
          </p:cNvPr>
          <p:cNvSpPr txBox="1"/>
          <p:nvPr/>
        </p:nvSpPr>
        <p:spPr>
          <a:xfrm>
            <a:off x="8410911" y="4181863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>
            <a:extLst>
              <a:ext uri="{FF2B5EF4-FFF2-40B4-BE49-F238E27FC236}">
                <a16:creationId xmlns:a16="http://schemas.microsoft.com/office/drawing/2014/main" id="{022D2AFA-4494-6766-568B-4F354B598DFD}"/>
              </a:ext>
            </a:extLst>
          </p:cNvPr>
          <p:cNvSpPr txBox="1"/>
          <p:nvPr/>
        </p:nvSpPr>
        <p:spPr>
          <a:xfrm>
            <a:off x="5902474" y="4277337"/>
            <a:ext cx="78273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heat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>
            <a:extLst>
              <a:ext uri="{FF2B5EF4-FFF2-40B4-BE49-F238E27FC236}">
                <a16:creationId xmlns:a16="http://schemas.microsoft.com/office/drawing/2014/main" id="{92DD0A0D-3A92-A581-BFC6-933771EF2F24}"/>
              </a:ext>
            </a:extLst>
          </p:cNvPr>
          <p:cNvSpPr txBox="1"/>
          <p:nvPr/>
        </p:nvSpPr>
        <p:spPr>
          <a:xfrm>
            <a:off x="7753014" y="4277337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>
            <a:extLst>
              <a:ext uri="{FF2B5EF4-FFF2-40B4-BE49-F238E27FC236}">
                <a16:creationId xmlns:a16="http://schemas.microsoft.com/office/drawing/2014/main" id="{166341EF-B70C-0CD6-D513-FBE808F1BB5A}"/>
              </a:ext>
            </a:extLst>
          </p:cNvPr>
          <p:cNvSpPr txBox="1"/>
          <p:nvPr/>
        </p:nvSpPr>
        <p:spPr>
          <a:xfrm>
            <a:off x="8393430" y="427733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>
            <a:extLst>
              <a:ext uri="{FF2B5EF4-FFF2-40B4-BE49-F238E27FC236}">
                <a16:creationId xmlns:a16="http://schemas.microsoft.com/office/drawing/2014/main" id="{1AA68E33-26E3-C155-981D-E31D49B17F74}"/>
              </a:ext>
            </a:extLst>
          </p:cNvPr>
          <p:cNvSpPr txBox="1"/>
          <p:nvPr/>
        </p:nvSpPr>
        <p:spPr>
          <a:xfrm>
            <a:off x="2142116" y="4372811"/>
            <a:ext cx="3485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217DF493-7950-D5C8-ADEF-422D3E998373}"/>
              </a:ext>
            </a:extLst>
          </p:cNvPr>
          <p:cNvSpPr txBox="1"/>
          <p:nvPr/>
        </p:nvSpPr>
        <p:spPr>
          <a:xfrm>
            <a:off x="4219912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>
            <a:extLst>
              <a:ext uri="{FF2B5EF4-FFF2-40B4-BE49-F238E27FC236}">
                <a16:creationId xmlns:a16="http://schemas.microsoft.com/office/drawing/2014/main" id="{114B4DB1-D9E8-4DE2-291B-402863D321A3}"/>
              </a:ext>
            </a:extLst>
          </p:cNvPr>
          <p:cNvSpPr txBox="1"/>
          <p:nvPr/>
        </p:nvSpPr>
        <p:spPr>
          <a:xfrm>
            <a:off x="4981351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2413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1BCD8F0-B320-8F38-DC30-3010A5B5C720}"/>
              </a:ext>
            </a:extLst>
          </p:cNvPr>
          <p:cNvSpPr txBox="1"/>
          <p:nvPr/>
        </p:nvSpPr>
        <p:spPr>
          <a:xfrm>
            <a:off x="5902475" y="4372811"/>
            <a:ext cx="226863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6353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ture,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>
            <a:extLst>
              <a:ext uri="{FF2B5EF4-FFF2-40B4-BE49-F238E27FC236}">
                <a16:creationId xmlns:a16="http://schemas.microsoft.com/office/drawing/2014/main" id="{98CFE60E-FD78-50CB-8B52-91CA7B6AF603}"/>
              </a:ext>
            </a:extLst>
          </p:cNvPr>
          <p:cNvSpPr txBox="1"/>
          <p:nvPr/>
        </p:nvSpPr>
        <p:spPr>
          <a:xfrm>
            <a:off x="8375949" y="437281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63824A34-71DF-A015-A32E-F82A09783491}"/>
              </a:ext>
            </a:extLst>
          </p:cNvPr>
          <p:cNvSpPr txBox="1"/>
          <p:nvPr/>
        </p:nvSpPr>
        <p:spPr>
          <a:xfrm>
            <a:off x="2270886" y="4468286"/>
            <a:ext cx="11323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oos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fo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ng: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8CF87C89-8774-435A-70A1-355ED3F4ED05}"/>
              </a:ext>
            </a:extLst>
          </p:cNvPr>
          <p:cNvSpPr txBox="1"/>
          <p:nvPr/>
        </p:nvSpPr>
        <p:spPr>
          <a:xfrm>
            <a:off x="2270885" y="456376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F731F51F-2EC1-ED5A-72FB-D84B67241B3C}"/>
              </a:ext>
            </a:extLst>
          </p:cNvPr>
          <p:cNvSpPr txBox="1"/>
          <p:nvPr/>
        </p:nvSpPr>
        <p:spPr>
          <a:xfrm>
            <a:off x="4219912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>
            <a:extLst>
              <a:ext uri="{FF2B5EF4-FFF2-40B4-BE49-F238E27FC236}">
                <a16:creationId xmlns:a16="http://schemas.microsoft.com/office/drawing/2014/main" id="{28C6DD28-09DF-98A5-2E8E-4DBE134E9E54}"/>
              </a:ext>
            </a:extLst>
          </p:cNvPr>
          <p:cNvSpPr txBox="1"/>
          <p:nvPr/>
        </p:nvSpPr>
        <p:spPr>
          <a:xfrm>
            <a:off x="4981351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>
            <a:extLst>
              <a:ext uri="{FF2B5EF4-FFF2-40B4-BE49-F238E27FC236}">
                <a16:creationId xmlns:a16="http://schemas.microsoft.com/office/drawing/2014/main" id="{AC726729-7B9C-660E-0163-86EA3F1AD939}"/>
              </a:ext>
            </a:extLst>
          </p:cNvPr>
          <p:cNvSpPr txBox="1"/>
          <p:nvPr/>
        </p:nvSpPr>
        <p:spPr>
          <a:xfrm>
            <a:off x="5811035" y="4563760"/>
            <a:ext cx="2068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ponent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>
            <a:extLst>
              <a:ext uri="{FF2B5EF4-FFF2-40B4-BE49-F238E27FC236}">
                <a16:creationId xmlns:a16="http://schemas.microsoft.com/office/drawing/2014/main" id="{976BF021-C9BF-549F-4135-1FCC75D8FBAA}"/>
              </a:ext>
            </a:extLst>
          </p:cNvPr>
          <p:cNvSpPr txBox="1"/>
          <p:nvPr/>
        </p:nvSpPr>
        <p:spPr>
          <a:xfrm>
            <a:off x="2270886" y="4659234"/>
            <a:ext cx="313820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69539" algn="l"/>
                <a:tab pos="27214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Statistical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ethods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248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>
            <a:extLst>
              <a:ext uri="{FF2B5EF4-FFF2-40B4-BE49-F238E27FC236}">
                <a16:creationId xmlns:a16="http://schemas.microsoft.com/office/drawing/2014/main" id="{0F56FFEF-19E3-8FA3-AA57-E1548E404BD5}"/>
              </a:ext>
            </a:extLst>
          </p:cNvPr>
          <p:cNvSpPr txBox="1"/>
          <p:nvPr/>
        </p:nvSpPr>
        <p:spPr>
          <a:xfrm>
            <a:off x="5902475" y="4659234"/>
            <a:ext cx="1062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>
            <a:extLst>
              <a:ext uri="{FF2B5EF4-FFF2-40B4-BE49-F238E27FC236}">
                <a16:creationId xmlns:a16="http://schemas.microsoft.com/office/drawing/2014/main" id="{C0249F21-0724-AD54-9B57-C2A64E5BD9B9}"/>
              </a:ext>
            </a:extLst>
          </p:cNvPr>
          <p:cNvSpPr txBox="1"/>
          <p:nvPr/>
        </p:nvSpPr>
        <p:spPr>
          <a:xfrm>
            <a:off x="7748980" y="4659234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>
            <a:extLst>
              <a:ext uri="{FF2B5EF4-FFF2-40B4-BE49-F238E27FC236}">
                <a16:creationId xmlns:a16="http://schemas.microsoft.com/office/drawing/2014/main" id="{DAFBD6F0-7A1D-167E-8349-F4E9A53110CF}"/>
              </a:ext>
            </a:extLst>
          </p:cNvPr>
          <p:cNvSpPr txBox="1"/>
          <p:nvPr/>
        </p:nvSpPr>
        <p:spPr>
          <a:xfrm>
            <a:off x="8416289" y="4659234"/>
            <a:ext cx="38996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>
            <a:extLst>
              <a:ext uri="{FF2B5EF4-FFF2-40B4-BE49-F238E27FC236}">
                <a16:creationId xmlns:a16="http://schemas.microsoft.com/office/drawing/2014/main" id="{43C82DDC-D56E-3AF4-D5DB-D693D836CECB}"/>
              </a:ext>
            </a:extLst>
          </p:cNvPr>
          <p:cNvSpPr txBox="1"/>
          <p:nvPr/>
        </p:nvSpPr>
        <p:spPr>
          <a:xfrm>
            <a:off x="5902475" y="4754708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Pub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>
            <a:extLst>
              <a:ext uri="{FF2B5EF4-FFF2-40B4-BE49-F238E27FC236}">
                <a16:creationId xmlns:a16="http://schemas.microsoft.com/office/drawing/2014/main" id="{7FE7CF72-973E-B8E9-1BB7-2BE965D115C7}"/>
              </a:ext>
            </a:extLst>
          </p:cNvPr>
          <p:cNvSpPr txBox="1"/>
          <p:nvPr/>
        </p:nvSpPr>
        <p:spPr>
          <a:xfrm>
            <a:off x="8401498" y="4754708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4" name="object 144">
            <a:extLst>
              <a:ext uri="{FF2B5EF4-FFF2-40B4-BE49-F238E27FC236}">
                <a16:creationId xmlns:a16="http://schemas.microsoft.com/office/drawing/2014/main" id="{75462940-B24E-FF18-3A70-97AB7833FB72}"/>
              </a:ext>
            </a:extLst>
          </p:cNvPr>
          <p:cNvSpPr txBox="1"/>
          <p:nvPr/>
        </p:nvSpPr>
        <p:spPr>
          <a:xfrm>
            <a:off x="2050677" y="4850182"/>
            <a:ext cx="33679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Life 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(8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sequenc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(varie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degree)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2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"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esignated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>
            <a:extLst>
              <a:ext uri="{FF2B5EF4-FFF2-40B4-BE49-F238E27FC236}">
                <a16:creationId xmlns:a16="http://schemas.microsoft.com/office/drawing/2014/main" id="{79C5C8D6-7D6B-8040-B723-6B74A2EFAA83}"/>
              </a:ext>
            </a:extLst>
          </p:cNvPr>
          <p:cNvSpPr txBox="1"/>
          <p:nvPr/>
        </p:nvSpPr>
        <p:spPr>
          <a:xfrm>
            <a:off x="5902475" y="4850182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ness/Profess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6" name="object 146">
            <a:extLst>
              <a:ext uri="{FF2B5EF4-FFF2-40B4-BE49-F238E27FC236}">
                <a16:creationId xmlns:a16="http://schemas.microsoft.com/office/drawing/2014/main" id="{8A245C21-75CC-ED21-4B5E-7D2F5692EEF8}"/>
              </a:ext>
            </a:extLst>
          </p:cNvPr>
          <p:cNvSpPr txBox="1"/>
          <p:nvPr/>
        </p:nvSpPr>
        <p:spPr>
          <a:xfrm>
            <a:off x="8401498" y="4850182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object 147">
            <a:extLst>
              <a:ext uri="{FF2B5EF4-FFF2-40B4-BE49-F238E27FC236}">
                <a16:creationId xmlns:a16="http://schemas.microsoft.com/office/drawing/2014/main" id="{C6D58B92-76C2-2790-CFD9-E22EC790ED45}"/>
              </a:ext>
            </a:extLst>
          </p:cNvPr>
          <p:cNvSpPr txBox="1"/>
          <p:nvPr/>
        </p:nvSpPr>
        <p:spPr>
          <a:xfrm>
            <a:off x="2142116" y="4945656"/>
            <a:ext cx="10090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on-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148">
            <a:extLst>
              <a:ext uri="{FF2B5EF4-FFF2-40B4-BE49-F238E27FC236}">
                <a16:creationId xmlns:a16="http://schemas.microsoft.com/office/drawing/2014/main" id="{7CF9B952-4368-C928-CA27-3F6150D11768}"/>
              </a:ext>
            </a:extLst>
          </p:cNvPr>
          <p:cNvSpPr txBox="1"/>
          <p:nvPr/>
        </p:nvSpPr>
        <p:spPr>
          <a:xfrm>
            <a:off x="5902474" y="4945656"/>
            <a:ext cx="9906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ng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9" name="object 149">
            <a:extLst>
              <a:ext uri="{FF2B5EF4-FFF2-40B4-BE49-F238E27FC236}">
                <a16:creationId xmlns:a16="http://schemas.microsoft.com/office/drawing/2014/main" id="{3B0C99E5-0FED-0F81-F041-C6B3BA23A010}"/>
              </a:ext>
            </a:extLst>
          </p:cNvPr>
          <p:cNvSpPr txBox="1"/>
          <p:nvPr/>
        </p:nvSpPr>
        <p:spPr>
          <a:xfrm>
            <a:off x="7802767" y="4945656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D83EA191-8451-2017-2648-EFF1F9265277}"/>
              </a:ext>
            </a:extLst>
          </p:cNvPr>
          <p:cNvSpPr txBox="1"/>
          <p:nvPr/>
        </p:nvSpPr>
        <p:spPr>
          <a:xfrm>
            <a:off x="8375949" y="494565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1" name="object 151">
            <a:extLst>
              <a:ext uri="{FF2B5EF4-FFF2-40B4-BE49-F238E27FC236}">
                <a16:creationId xmlns:a16="http://schemas.microsoft.com/office/drawing/2014/main" id="{E113EEAB-775D-6AF2-3F95-AF7C4A984140}"/>
              </a:ext>
            </a:extLst>
          </p:cNvPr>
          <p:cNvSpPr txBox="1"/>
          <p:nvPr/>
        </p:nvSpPr>
        <p:spPr>
          <a:xfrm>
            <a:off x="2249424" y="5041466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2" name="object 152">
            <a:extLst>
              <a:ext uri="{FF2B5EF4-FFF2-40B4-BE49-F238E27FC236}">
                <a16:creationId xmlns:a16="http://schemas.microsoft.com/office/drawing/2014/main" id="{1AEFFDCA-FC31-CC6F-87E1-C459DE3A9432}"/>
              </a:ext>
            </a:extLst>
          </p:cNvPr>
          <p:cNvSpPr txBox="1"/>
          <p:nvPr/>
        </p:nvSpPr>
        <p:spPr>
          <a:xfrm>
            <a:off x="4891255" y="5041466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1301-1101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>
            <a:extLst>
              <a:ext uri="{FF2B5EF4-FFF2-40B4-BE49-F238E27FC236}">
                <a16:creationId xmlns:a16="http://schemas.microsoft.com/office/drawing/2014/main" id="{3BB5F498-F3EC-F1EB-70D0-F86F3103A15B}"/>
              </a:ext>
            </a:extLst>
          </p:cNvPr>
          <p:cNvSpPr txBox="1"/>
          <p:nvPr/>
        </p:nvSpPr>
        <p:spPr>
          <a:xfrm>
            <a:off x="5902475" y="5041466"/>
            <a:ext cx="2214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1126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Progra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Sci/En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>
            <a:extLst>
              <a:ext uri="{FF2B5EF4-FFF2-40B4-BE49-F238E27FC236}">
                <a16:creationId xmlns:a16="http://schemas.microsoft.com/office/drawing/2014/main" id="{40AFDD35-8AAC-525D-4CA6-00C53DCA51B7}"/>
              </a:ext>
            </a:extLst>
          </p:cNvPr>
          <p:cNvSpPr txBox="1"/>
          <p:nvPr/>
        </p:nvSpPr>
        <p:spPr>
          <a:xfrm>
            <a:off x="8397465" y="50414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E478F8F7-B147-EEA8-CC05-1518C19044EF}"/>
              </a:ext>
            </a:extLst>
          </p:cNvPr>
          <p:cNvSpPr txBox="1"/>
          <p:nvPr/>
        </p:nvSpPr>
        <p:spPr>
          <a:xfrm>
            <a:off x="2249424" y="5136941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>
            <a:extLst>
              <a:ext uri="{FF2B5EF4-FFF2-40B4-BE49-F238E27FC236}">
                <a16:creationId xmlns:a16="http://schemas.microsoft.com/office/drawing/2014/main" id="{2DDE5B53-B0D8-2924-2A93-176B2B631D70}"/>
              </a:ext>
            </a:extLst>
          </p:cNvPr>
          <p:cNvSpPr txBox="1"/>
          <p:nvPr/>
        </p:nvSpPr>
        <p:spPr>
          <a:xfrm>
            <a:off x="4891255" y="5136941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1302-1102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7" name="object 157">
            <a:extLst>
              <a:ext uri="{FF2B5EF4-FFF2-40B4-BE49-F238E27FC236}">
                <a16:creationId xmlns:a16="http://schemas.microsoft.com/office/drawing/2014/main" id="{263F8F77-ADEA-55E2-6145-6AE23024E7BD}"/>
              </a:ext>
            </a:extLst>
          </p:cNvPr>
          <p:cNvSpPr txBox="1"/>
          <p:nvPr/>
        </p:nvSpPr>
        <p:spPr>
          <a:xfrm>
            <a:off x="5902475" y="5136941"/>
            <a:ext cx="5731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Scientific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8" name="object 158">
            <a:extLst>
              <a:ext uri="{FF2B5EF4-FFF2-40B4-BE49-F238E27FC236}">
                <a16:creationId xmlns:a16="http://schemas.microsoft.com/office/drawing/2014/main" id="{4062D82F-693D-D4D1-0FCA-D8D98C546E8C}"/>
              </a:ext>
            </a:extLst>
          </p:cNvPr>
          <p:cNvSpPr txBox="1"/>
          <p:nvPr/>
        </p:nvSpPr>
        <p:spPr>
          <a:xfrm>
            <a:off x="7792010" y="5136941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" name="object 159">
            <a:extLst>
              <a:ext uri="{FF2B5EF4-FFF2-40B4-BE49-F238E27FC236}">
                <a16:creationId xmlns:a16="http://schemas.microsoft.com/office/drawing/2014/main" id="{3323B4CA-BA0E-ACF7-3AD3-416568EA5658}"/>
              </a:ext>
            </a:extLst>
          </p:cNvPr>
          <p:cNvSpPr txBox="1"/>
          <p:nvPr/>
        </p:nvSpPr>
        <p:spPr>
          <a:xfrm>
            <a:off x="8375949" y="513694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" name="object 160">
            <a:extLst>
              <a:ext uri="{FF2B5EF4-FFF2-40B4-BE49-F238E27FC236}">
                <a16:creationId xmlns:a16="http://schemas.microsoft.com/office/drawing/2014/main" id="{62736680-8957-9424-A7A9-121947B2278B}"/>
              </a:ext>
            </a:extLst>
          </p:cNvPr>
          <p:cNvSpPr txBox="1"/>
          <p:nvPr/>
        </p:nvSpPr>
        <p:spPr>
          <a:xfrm>
            <a:off x="2142116" y="5232415"/>
            <a:ext cx="84604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1" name="object 161">
            <a:extLst>
              <a:ext uri="{FF2B5EF4-FFF2-40B4-BE49-F238E27FC236}">
                <a16:creationId xmlns:a16="http://schemas.microsoft.com/office/drawing/2014/main" id="{6EE5370D-0010-579F-5F8B-37A89AFE7ED0}"/>
              </a:ext>
            </a:extLst>
          </p:cNvPr>
          <p:cNvSpPr txBox="1"/>
          <p:nvPr/>
        </p:nvSpPr>
        <p:spPr>
          <a:xfrm>
            <a:off x="5902475" y="5232415"/>
            <a:ext cx="2252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372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inar/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IV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2" name="object 162">
            <a:extLst>
              <a:ext uri="{FF2B5EF4-FFF2-40B4-BE49-F238E27FC236}">
                <a16:creationId xmlns:a16="http://schemas.microsoft.com/office/drawing/2014/main" id="{33A3B4DC-E4DB-7A1B-558C-6923E9E5EE53}"/>
              </a:ext>
            </a:extLst>
          </p:cNvPr>
          <p:cNvSpPr txBox="1"/>
          <p:nvPr/>
        </p:nvSpPr>
        <p:spPr>
          <a:xfrm>
            <a:off x="8400153" y="5232415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object 163">
            <a:extLst>
              <a:ext uri="{FF2B5EF4-FFF2-40B4-BE49-F238E27FC236}">
                <a16:creationId xmlns:a16="http://schemas.microsoft.com/office/drawing/2014/main" id="{E1423E60-08CC-A1F8-60FF-E9F6D31014F1}"/>
              </a:ext>
            </a:extLst>
          </p:cNvPr>
          <p:cNvSpPr txBox="1"/>
          <p:nvPr/>
        </p:nvSpPr>
        <p:spPr>
          <a:xfrm>
            <a:off x="2249424" y="5327889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echanics)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2320-2120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4" name="object 164">
            <a:extLst>
              <a:ext uri="{FF2B5EF4-FFF2-40B4-BE49-F238E27FC236}">
                <a16:creationId xmlns:a16="http://schemas.microsoft.com/office/drawing/2014/main" id="{D12B1C90-537D-749A-A75E-C5A6039F76EE}"/>
              </a:ext>
            </a:extLst>
          </p:cNvPr>
          <p:cNvSpPr txBox="1"/>
          <p:nvPr/>
        </p:nvSpPr>
        <p:spPr>
          <a:xfrm>
            <a:off x="4891255" y="5327889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2325-2125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5" name="object 165">
            <a:extLst>
              <a:ext uri="{FF2B5EF4-FFF2-40B4-BE49-F238E27FC236}">
                <a16:creationId xmlns:a16="http://schemas.microsoft.com/office/drawing/2014/main" id="{E1275717-DE7D-1E0F-10D8-814AF1EAF403}"/>
              </a:ext>
            </a:extLst>
          </p:cNvPr>
          <p:cNvSpPr txBox="1"/>
          <p:nvPr/>
        </p:nvSpPr>
        <p:spPr>
          <a:xfrm>
            <a:off x="5902475" y="5327889"/>
            <a:ext cx="10656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nno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Leadership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6" name="object 166">
            <a:extLst>
              <a:ext uri="{FF2B5EF4-FFF2-40B4-BE49-F238E27FC236}">
                <a16:creationId xmlns:a16="http://schemas.microsoft.com/office/drawing/2014/main" id="{A28BABA8-0468-BF12-22A7-8185F55F3F06}"/>
              </a:ext>
            </a:extLst>
          </p:cNvPr>
          <p:cNvSpPr txBox="1"/>
          <p:nvPr/>
        </p:nvSpPr>
        <p:spPr>
          <a:xfrm>
            <a:off x="7806802" y="5327889"/>
            <a:ext cx="3064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7" name="object 167">
            <a:extLst>
              <a:ext uri="{FF2B5EF4-FFF2-40B4-BE49-F238E27FC236}">
                <a16:creationId xmlns:a16="http://schemas.microsoft.com/office/drawing/2014/main" id="{070AF370-0460-602D-338C-93217C422985}"/>
              </a:ext>
            </a:extLst>
          </p:cNvPr>
          <p:cNvSpPr txBox="1"/>
          <p:nvPr/>
        </p:nvSpPr>
        <p:spPr>
          <a:xfrm>
            <a:off x="8375949" y="532788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8" name="object 168">
            <a:extLst>
              <a:ext uri="{FF2B5EF4-FFF2-40B4-BE49-F238E27FC236}">
                <a16:creationId xmlns:a16="http://schemas.microsoft.com/office/drawing/2014/main" id="{34405FC0-A7EC-E9F5-021D-75BA148B11F4}"/>
              </a:ext>
            </a:extLst>
          </p:cNvPr>
          <p:cNvSpPr txBox="1"/>
          <p:nvPr/>
        </p:nvSpPr>
        <p:spPr>
          <a:xfrm>
            <a:off x="2249424" y="5428742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ectro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agneti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sm)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2321-2121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>
            <a:extLst>
              <a:ext uri="{FF2B5EF4-FFF2-40B4-BE49-F238E27FC236}">
                <a16:creationId xmlns:a16="http://schemas.microsoft.com/office/drawing/2014/main" id="{A0339C38-DB47-86CE-D1D9-962A050430F0}"/>
              </a:ext>
            </a:extLst>
          </p:cNvPr>
          <p:cNvSpPr txBox="1"/>
          <p:nvPr/>
        </p:nvSpPr>
        <p:spPr>
          <a:xfrm>
            <a:off x="4891255" y="5428742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2326-2126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0" name="object 170">
            <a:extLst>
              <a:ext uri="{FF2B5EF4-FFF2-40B4-BE49-F238E27FC236}">
                <a16:creationId xmlns:a16="http://schemas.microsoft.com/office/drawing/2014/main" id="{F156AC05-36DF-9B50-DEBD-AD3403555048}"/>
              </a:ext>
            </a:extLst>
          </p:cNvPr>
          <p:cNvSpPr txBox="1"/>
          <p:nvPr/>
        </p:nvSpPr>
        <p:spPr>
          <a:xfrm>
            <a:off x="5902474" y="5428742"/>
            <a:ext cx="107800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BABD2593-C143-1389-1F87-FEFA8A6E70DC}"/>
              </a:ext>
            </a:extLst>
          </p:cNvPr>
          <p:cNvSpPr txBox="1"/>
          <p:nvPr/>
        </p:nvSpPr>
        <p:spPr>
          <a:xfrm>
            <a:off x="7746291" y="5428742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2" name="object 172">
            <a:extLst>
              <a:ext uri="{FF2B5EF4-FFF2-40B4-BE49-F238E27FC236}">
                <a16:creationId xmlns:a16="http://schemas.microsoft.com/office/drawing/2014/main" id="{B9276926-0725-2A2D-EFB8-43182EF552C0}"/>
              </a:ext>
            </a:extLst>
          </p:cNvPr>
          <p:cNvSpPr txBox="1"/>
          <p:nvPr/>
        </p:nvSpPr>
        <p:spPr>
          <a:xfrm>
            <a:off x="8365191" y="5428742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3" name="object 173">
            <a:extLst>
              <a:ext uri="{FF2B5EF4-FFF2-40B4-BE49-F238E27FC236}">
                <a16:creationId xmlns:a16="http://schemas.microsoft.com/office/drawing/2014/main" id="{86F2D191-F9C6-7C54-802E-C0DBFE3626F3}"/>
              </a:ext>
            </a:extLst>
          </p:cNvPr>
          <p:cNvSpPr txBox="1"/>
          <p:nvPr/>
        </p:nvSpPr>
        <p:spPr>
          <a:xfrm>
            <a:off x="2142116" y="5524216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4" name="object 174">
            <a:extLst>
              <a:ext uri="{FF2B5EF4-FFF2-40B4-BE49-F238E27FC236}">
                <a16:creationId xmlns:a16="http://schemas.microsoft.com/office/drawing/2014/main" id="{C3EDAEE0-BF7B-3280-80D4-B2BA94287D9D}"/>
              </a:ext>
            </a:extLst>
          </p:cNvPr>
          <p:cNvSpPr txBox="1"/>
          <p:nvPr/>
        </p:nvSpPr>
        <p:spPr>
          <a:xfrm>
            <a:off x="5902475" y="5524216"/>
            <a:ext cx="9928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>
            <a:extLst>
              <a:ext uri="{FF2B5EF4-FFF2-40B4-BE49-F238E27FC236}">
                <a16:creationId xmlns:a16="http://schemas.microsoft.com/office/drawing/2014/main" id="{D4424371-D42B-4D9B-32D6-970E9A8A9A61}"/>
              </a:ext>
            </a:extLst>
          </p:cNvPr>
          <p:cNvSpPr txBox="1"/>
          <p:nvPr/>
        </p:nvSpPr>
        <p:spPr>
          <a:xfrm>
            <a:off x="7746291" y="552421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" name="object 176">
            <a:extLst>
              <a:ext uri="{FF2B5EF4-FFF2-40B4-BE49-F238E27FC236}">
                <a16:creationId xmlns:a16="http://schemas.microsoft.com/office/drawing/2014/main" id="{647F3CD1-47BF-2739-299E-B31272F88E5A}"/>
              </a:ext>
            </a:extLst>
          </p:cNvPr>
          <p:cNvSpPr txBox="1"/>
          <p:nvPr/>
        </p:nvSpPr>
        <p:spPr>
          <a:xfrm>
            <a:off x="8375949" y="552421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" name="object 177">
            <a:extLst>
              <a:ext uri="{FF2B5EF4-FFF2-40B4-BE49-F238E27FC236}">
                <a16:creationId xmlns:a16="http://schemas.microsoft.com/office/drawing/2014/main" id="{E7ACA351-B47F-6961-9572-718246E5DAA4}"/>
              </a:ext>
            </a:extLst>
          </p:cNvPr>
          <p:cNvSpPr txBox="1"/>
          <p:nvPr/>
        </p:nvSpPr>
        <p:spPr>
          <a:xfrm>
            <a:off x="2249424" y="5619690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5290CDF-5FE6-7D93-9507-8AC067D26E5B}"/>
              </a:ext>
            </a:extLst>
          </p:cNvPr>
          <p:cNvSpPr txBox="1"/>
          <p:nvPr/>
        </p:nvSpPr>
        <p:spPr>
          <a:xfrm>
            <a:off x="4982695" y="5619690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" name="object 179">
            <a:extLst>
              <a:ext uri="{FF2B5EF4-FFF2-40B4-BE49-F238E27FC236}">
                <a16:creationId xmlns:a16="http://schemas.microsoft.com/office/drawing/2014/main" id="{D3704B97-BA2C-9E76-9209-C95793022EF5}"/>
              </a:ext>
            </a:extLst>
          </p:cNvPr>
          <p:cNvSpPr txBox="1"/>
          <p:nvPr/>
        </p:nvSpPr>
        <p:spPr>
          <a:xfrm>
            <a:off x="5902474" y="5619690"/>
            <a:ext cx="9525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ath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0" name="object 180">
            <a:extLst>
              <a:ext uri="{FF2B5EF4-FFF2-40B4-BE49-F238E27FC236}">
                <a16:creationId xmlns:a16="http://schemas.microsoft.com/office/drawing/2014/main" id="{07CAF42D-9F37-68F6-CA59-B374B77E4B9F}"/>
              </a:ext>
            </a:extLst>
          </p:cNvPr>
          <p:cNvSpPr txBox="1"/>
          <p:nvPr/>
        </p:nvSpPr>
        <p:spPr>
          <a:xfrm>
            <a:off x="7792010" y="5619690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1" name="object 181">
            <a:extLst>
              <a:ext uri="{FF2B5EF4-FFF2-40B4-BE49-F238E27FC236}">
                <a16:creationId xmlns:a16="http://schemas.microsoft.com/office/drawing/2014/main" id="{C89499EA-8EB7-563B-0058-D70B6C450BF7}"/>
              </a:ext>
            </a:extLst>
          </p:cNvPr>
          <p:cNvSpPr txBox="1"/>
          <p:nvPr/>
        </p:nvSpPr>
        <p:spPr>
          <a:xfrm>
            <a:off x="8375949" y="5619690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2" name="object 182">
            <a:extLst>
              <a:ext uri="{FF2B5EF4-FFF2-40B4-BE49-F238E27FC236}">
                <a16:creationId xmlns:a16="http://schemas.microsoft.com/office/drawing/2014/main" id="{A3BF1F0E-1746-999B-E101-235F6C37FEF0}"/>
              </a:ext>
            </a:extLst>
          </p:cNvPr>
          <p:cNvSpPr txBox="1"/>
          <p:nvPr/>
        </p:nvSpPr>
        <p:spPr>
          <a:xfrm>
            <a:off x="2249424" y="5715119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3" name="object 183">
            <a:extLst>
              <a:ext uri="{FF2B5EF4-FFF2-40B4-BE49-F238E27FC236}">
                <a16:creationId xmlns:a16="http://schemas.microsoft.com/office/drawing/2014/main" id="{1633F51B-B5D9-86AD-2D2F-220C2416EDA2}"/>
              </a:ext>
            </a:extLst>
          </p:cNvPr>
          <p:cNvSpPr txBox="1"/>
          <p:nvPr/>
        </p:nvSpPr>
        <p:spPr>
          <a:xfrm>
            <a:off x="4982695" y="5715119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4" name="object 184">
            <a:extLst>
              <a:ext uri="{FF2B5EF4-FFF2-40B4-BE49-F238E27FC236}">
                <a16:creationId xmlns:a16="http://schemas.microsoft.com/office/drawing/2014/main" id="{A4DCFBD4-761A-B426-85FA-5C9F98BE3502}"/>
              </a:ext>
            </a:extLst>
          </p:cNvPr>
          <p:cNvSpPr txBox="1"/>
          <p:nvPr/>
        </p:nvSpPr>
        <p:spPr>
          <a:xfrm>
            <a:off x="5902475" y="5715119"/>
            <a:ext cx="11099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Var.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Across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if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espan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25A361A2-37B7-6298-3FBE-48C3C3E1EE01}"/>
              </a:ext>
            </a:extLst>
          </p:cNvPr>
          <p:cNvSpPr txBox="1"/>
          <p:nvPr/>
        </p:nvSpPr>
        <p:spPr>
          <a:xfrm>
            <a:off x="7757048" y="5715119"/>
            <a:ext cx="4062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6" name="object 186">
            <a:extLst>
              <a:ext uri="{FF2B5EF4-FFF2-40B4-BE49-F238E27FC236}">
                <a16:creationId xmlns:a16="http://schemas.microsoft.com/office/drawing/2014/main" id="{ADD203E7-CF9A-FD0B-1E20-A24C8231BB64}"/>
              </a:ext>
            </a:extLst>
          </p:cNvPr>
          <p:cNvSpPr txBox="1"/>
          <p:nvPr/>
        </p:nvSpPr>
        <p:spPr>
          <a:xfrm>
            <a:off x="8375949" y="571511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" name="object 187">
            <a:extLst>
              <a:ext uri="{FF2B5EF4-FFF2-40B4-BE49-F238E27FC236}">
                <a16:creationId xmlns:a16="http://schemas.microsoft.com/office/drawing/2014/main" id="{92235900-F706-7010-80B2-048D51364907}"/>
              </a:ext>
            </a:extLst>
          </p:cNvPr>
          <p:cNvSpPr txBox="1"/>
          <p:nvPr/>
        </p:nvSpPr>
        <p:spPr>
          <a:xfrm>
            <a:off x="2142116" y="5810593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>
            <a:extLst>
              <a:ext uri="{FF2B5EF4-FFF2-40B4-BE49-F238E27FC236}">
                <a16:creationId xmlns:a16="http://schemas.microsoft.com/office/drawing/2014/main" id="{6713CA22-8004-69DB-AEB7-25A1199A7672}"/>
              </a:ext>
            </a:extLst>
          </p:cNvPr>
          <p:cNvSpPr txBox="1"/>
          <p:nvPr/>
        </p:nvSpPr>
        <p:spPr>
          <a:xfrm>
            <a:off x="2249424" y="5903378"/>
            <a:ext cx="2510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6700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1313/1110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>
            <a:extLst>
              <a:ext uri="{FF2B5EF4-FFF2-40B4-BE49-F238E27FC236}">
                <a16:creationId xmlns:a16="http://schemas.microsoft.com/office/drawing/2014/main" id="{103EA883-4AE7-5B86-1AF5-439A8288089E}"/>
              </a:ext>
            </a:extLst>
          </p:cNvPr>
          <p:cNvSpPr txBox="1"/>
          <p:nvPr/>
        </p:nvSpPr>
        <p:spPr>
          <a:xfrm>
            <a:off x="4888566" y="5903378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1303/1103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>
            <a:extLst>
              <a:ext uri="{FF2B5EF4-FFF2-40B4-BE49-F238E27FC236}">
                <a16:creationId xmlns:a16="http://schemas.microsoft.com/office/drawing/2014/main" id="{EC91E8B2-7BDF-C8DF-2A67-61ADDD112EB1}"/>
              </a:ext>
            </a:extLst>
          </p:cNvPr>
          <p:cNvSpPr txBox="1"/>
          <p:nvPr/>
        </p:nvSpPr>
        <p:spPr>
          <a:xfrm>
            <a:off x="2249424" y="6005576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>
            <a:extLst>
              <a:ext uri="{FF2B5EF4-FFF2-40B4-BE49-F238E27FC236}">
                <a16:creationId xmlns:a16="http://schemas.microsoft.com/office/drawing/2014/main" id="{3930F0F2-1A5D-220A-076F-73D967B4A441}"/>
              </a:ext>
            </a:extLst>
          </p:cNvPr>
          <p:cNvSpPr txBox="1"/>
          <p:nvPr/>
        </p:nvSpPr>
        <p:spPr>
          <a:xfrm>
            <a:off x="4888566" y="6005576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2" name="object 192">
            <a:extLst>
              <a:ext uri="{FF2B5EF4-FFF2-40B4-BE49-F238E27FC236}">
                <a16:creationId xmlns:a16="http://schemas.microsoft.com/office/drawing/2014/main" id="{17205F82-B25E-6888-E794-2D24B7176C27}"/>
              </a:ext>
            </a:extLst>
          </p:cNvPr>
          <p:cNvSpPr txBox="1"/>
          <p:nvPr/>
        </p:nvSpPr>
        <p:spPr>
          <a:xfrm>
            <a:off x="2142116" y="6106429"/>
            <a:ext cx="362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object 193">
            <a:extLst>
              <a:ext uri="{FF2B5EF4-FFF2-40B4-BE49-F238E27FC236}">
                <a16:creationId xmlns:a16="http://schemas.microsoft.com/office/drawing/2014/main" id="{F60A9B75-13E4-D218-B14D-C37592E10BF8}"/>
              </a:ext>
            </a:extLst>
          </p:cNvPr>
          <p:cNvSpPr txBox="1"/>
          <p:nvPr/>
        </p:nvSpPr>
        <p:spPr>
          <a:xfrm>
            <a:off x="2249424" y="6214006"/>
            <a:ext cx="2493309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1305/1105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1306/1106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4" name="object 194">
            <a:extLst>
              <a:ext uri="{FF2B5EF4-FFF2-40B4-BE49-F238E27FC236}">
                <a16:creationId xmlns:a16="http://schemas.microsoft.com/office/drawing/2014/main" id="{19BE9520-0B50-4E30-B1C4-C0FEFA148A8A}"/>
              </a:ext>
            </a:extLst>
          </p:cNvPr>
          <p:cNvSpPr txBox="1"/>
          <p:nvPr/>
        </p:nvSpPr>
        <p:spPr>
          <a:xfrm>
            <a:off x="4885877" y="6214005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>
            <a:extLst>
              <a:ext uri="{FF2B5EF4-FFF2-40B4-BE49-F238E27FC236}">
                <a16:creationId xmlns:a16="http://schemas.microsoft.com/office/drawing/2014/main" id="{3D8C1C5B-E0EE-8430-3117-9676BC982B63}"/>
              </a:ext>
            </a:extLst>
          </p:cNvPr>
          <p:cNvSpPr txBox="1"/>
          <p:nvPr/>
        </p:nvSpPr>
        <p:spPr>
          <a:xfrm>
            <a:off x="4885877" y="6309479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1312/1112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>
            <a:extLst>
              <a:ext uri="{FF2B5EF4-FFF2-40B4-BE49-F238E27FC236}">
                <a16:creationId xmlns:a16="http://schemas.microsoft.com/office/drawing/2014/main" id="{637A60E2-542F-DF31-D65C-E268B4FB4412}"/>
              </a:ext>
            </a:extLst>
          </p:cNvPr>
          <p:cNvSpPr txBox="1"/>
          <p:nvPr/>
        </p:nvSpPr>
        <p:spPr>
          <a:xfrm>
            <a:off x="2142116" y="422354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7" name="object 197">
            <a:extLst>
              <a:ext uri="{FF2B5EF4-FFF2-40B4-BE49-F238E27FC236}">
                <a16:creationId xmlns:a16="http://schemas.microsoft.com/office/drawing/2014/main" id="{FBAAB1A6-69A1-1C88-86A3-FEC818FB54A0}"/>
              </a:ext>
            </a:extLst>
          </p:cNvPr>
          <p:cNvSpPr txBox="1"/>
          <p:nvPr/>
        </p:nvSpPr>
        <p:spPr>
          <a:xfrm>
            <a:off x="4088130" y="4181864"/>
            <a:ext cx="6813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0" algn="ctr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" name="object 198">
            <a:extLst>
              <a:ext uri="{FF2B5EF4-FFF2-40B4-BE49-F238E27FC236}">
                <a16:creationId xmlns:a16="http://schemas.microsoft.com/office/drawing/2014/main" id="{A5467774-A932-AB7A-E27F-A02FB1F91469}"/>
              </a:ext>
            </a:extLst>
          </p:cNvPr>
          <p:cNvSpPr txBox="1"/>
          <p:nvPr/>
        </p:nvSpPr>
        <p:spPr>
          <a:xfrm>
            <a:off x="4854948" y="4223549"/>
            <a:ext cx="68131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9" name="object 199">
            <a:extLst>
              <a:ext uri="{FF2B5EF4-FFF2-40B4-BE49-F238E27FC236}">
                <a16:creationId xmlns:a16="http://schemas.microsoft.com/office/drawing/2014/main" id="{88C6CDE5-A48B-A9C5-11C7-5672F5E02B07}"/>
              </a:ext>
            </a:extLst>
          </p:cNvPr>
          <p:cNvSpPr/>
          <p:nvPr/>
        </p:nvSpPr>
        <p:spPr>
          <a:xfrm>
            <a:off x="2018851" y="2689"/>
            <a:ext cx="0" cy="196663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>
            <a:extLst>
              <a:ext uri="{FF2B5EF4-FFF2-40B4-BE49-F238E27FC236}">
                <a16:creationId xmlns:a16="http://schemas.microsoft.com/office/drawing/2014/main" id="{B6E13DAA-DD64-92FA-4DFE-69C140293D5F}"/>
              </a:ext>
            </a:extLst>
          </p:cNvPr>
          <p:cNvSpPr/>
          <p:nvPr/>
        </p:nvSpPr>
        <p:spPr>
          <a:xfrm>
            <a:off x="8937139" y="8069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7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>
            <a:extLst>
              <a:ext uri="{FF2B5EF4-FFF2-40B4-BE49-F238E27FC236}">
                <a16:creationId xmlns:a16="http://schemas.microsoft.com/office/drawing/2014/main" id="{98ED4DF8-59EF-1B5F-4A4A-ED8DD723DD52}"/>
              </a:ext>
            </a:extLst>
          </p:cNvPr>
          <p:cNvSpPr/>
          <p:nvPr/>
        </p:nvSpPr>
        <p:spPr>
          <a:xfrm>
            <a:off x="2019524" y="199017"/>
            <a:ext cx="0" cy="160244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355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>
            <a:extLst>
              <a:ext uri="{FF2B5EF4-FFF2-40B4-BE49-F238E27FC236}">
                <a16:creationId xmlns:a16="http://schemas.microsoft.com/office/drawing/2014/main" id="{818FE0A3-E483-010A-3995-080EADCCDCCA}"/>
              </a:ext>
            </a:extLst>
          </p:cNvPr>
          <p:cNvSpPr/>
          <p:nvPr/>
        </p:nvSpPr>
        <p:spPr>
          <a:xfrm>
            <a:off x="8937811" y="211119"/>
            <a:ext cx="0" cy="147918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>
            <a:extLst>
              <a:ext uri="{FF2B5EF4-FFF2-40B4-BE49-F238E27FC236}">
                <a16:creationId xmlns:a16="http://schemas.microsoft.com/office/drawing/2014/main" id="{DBBB9156-A1E1-25F8-FF0E-BF2FE21A4471}"/>
              </a:ext>
            </a:extLst>
          </p:cNvPr>
          <p:cNvSpPr/>
          <p:nvPr/>
        </p:nvSpPr>
        <p:spPr>
          <a:xfrm>
            <a:off x="2021541" y="65756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>
            <a:extLst>
              <a:ext uri="{FF2B5EF4-FFF2-40B4-BE49-F238E27FC236}">
                <a16:creationId xmlns:a16="http://schemas.microsoft.com/office/drawing/2014/main" id="{61AD94AF-D677-2264-279A-4E98D652412D}"/>
              </a:ext>
            </a:extLst>
          </p:cNvPr>
          <p:cNvSpPr/>
          <p:nvPr/>
        </p:nvSpPr>
        <p:spPr>
          <a:xfrm>
            <a:off x="2021541" y="75325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>
            <a:extLst>
              <a:ext uri="{FF2B5EF4-FFF2-40B4-BE49-F238E27FC236}">
                <a16:creationId xmlns:a16="http://schemas.microsoft.com/office/drawing/2014/main" id="{C3A4D6EA-310D-851B-6557-6C70AC2DC143}"/>
              </a:ext>
            </a:extLst>
          </p:cNvPr>
          <p:cNvSpPr/>
          <p:nvPr/>
        </p:nvSpPr>
        <p:spPr>
          <a:xfrm>
            <a:off x="2021541" y="850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1ED41CB2-D57D-3A99-5074-81DFB2D4BB43}"/>
              </a:ext>
            </a:extLst>
          </p:cNvPr>
          <p:cNvSpPr/>
          <p:nvPr/>
        </p:nvSpPr>
        <p:spPr>
          <a:xfrm>
            <a:off x="5781900" y="850078"/>
            <a:ext cx="110378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6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>
            <a:extLst>
              <a:ext uri="{FF2B5EF4-FFF2-40B4-BE49-F238E27FC236}">
                <a16:creationId xmlns:a16="http://schemas.microsoft.com/office/drawing/2014/main" id="{2891C6B5-E2A0-AD6B-4468-1C3E65E60617}"/>
              </a:ext>
            </a:extLst>
          </p:cNvPr>
          <p:cNvSpPr/>
          <p:nvPr/>
        </p:nvSpPr>
        <p:spPr>
          <a:xfrm>
            <a:off x="5897544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>
            <a:extLst>
              <a:ext uri="{FF2B5EF4-FFF2-40B4-BE49-F238E27FC236}">
                <a16:creationId xmlns:a16="http://schemas.microsoft.com/office/drawing/2014/main" id="{0222679D-3A4C-5CF3-49B9-C2F38EE5D794}"/>
              </a:ext>
            </a:extLst>
          </p:cNvPr>
          <p:cNvSpPr/>
          <p:nvPr/>
        </p:nvSpPr>
        <p:spPr>
          <a:xfrm>
            <a:off x="7635127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>
            <a:extLst>
              <a:ext uri="{FF2B5EF4-FFF2-40B4-BE49-F238E27FC236}">
                <a16:creationId xmlns:a16="http://schemas.microsoft.com/office/drawing/2014/main" id="{C667170F-D5B1-EFE6-68AA-71230C9E6918}"/>
              </a:ext>
            </a:extLst>
          </p:cNvPr>
          <p:cNvSpPr/>
          <p:nvPr/>
        </p:nvSpPr>
        <p:spPr>
          <a:xfrm>
            <a:off x="8274199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>
            <a:extLst>
              <a:ext uri="{FF2B5EF4-FFF2-40B4-BE49-F238E27FC236}">
                <a16:creationId xmlns:a16="http://schemas.microsoft.com/office/drawing/2014/main" id="{231F7E4D-926D-7E3C-7C44-F9653903CCBC}"/>
              </a:ext>
            </a:extLst>
          </p:cNvPr>
          <p:cNvSpPr/>
          <p:nvPr/>
        </p:nvSpPr>
        <p:spPr>
          <a:xfrm>
            <a:off x="8937139" y="358992"/>
            <a:ext cx="0" cy="485775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46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>
            <a:extLst>
              <a:ext uri="{FF2B5EF4-FFF2-40B4-BE49-F238E27FC236}">
                <a16:creationId xmlns:a16="http://schemas.microsoft.com/office/drawing/2014/main" id="{654FE03A-3923-827F-59EA-43DB496A0998}"/>
              </a:ext>
            </a:extLst>
          </p:cNvPr>
          <p:cNvSpPr/>
          <p:nvPr/>
        </p:nvSpPr>
        <p:spPr>
          <a:xfrm>
            <a:off x="2021541" y="945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>
            <a:extLst>
              <a:ext uri="{FF2B5EF4-FFF2-40B4-BE49-F238E27FC236}">
                <a16:creationId xmlns:a16="http://schemas.microsoft.com/office/drawing/2014/main" id="{3FE507E7-807C-83EB-FF3D-5ADB89B857C6}"/>
              </a:ext>
            </a:extLst>
          </p:cNvPr>
          <p:cNvSpPr/>
          <p:nvPr/>
        </p:nvSpPr>
        <p:spPr>
          <a:xfrm>
            <a:off x="5781899" y="945551"/>
            <a:ext cx="1847850" cy="0"/>
          </a:xfrm>
          <a:custGeom>
            <a:avLst/>
            <a:gdLst/>
            <a:ahLst/>
            <a:cxnLst/>
            <a:rect l="l" t="t" r="r" b="b"/>
            <a:pathLst>
              <a:path w="2094229">
                <a:moveTo>
                  <a:pt x="0" y="0"/>
                </a:moveTo>
                <a:lnTo>
                  <a:pt x="209422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>
            <a:extLst>
              <a:ext uri="{FF2B5EF4-FFF2-40B4-BE49-F238E27FC236}">
                <a16:creationId xmlns:a16="http://schemas.microsoft.com/office/drawing/2014/main" id="{63D34123-906A-47A6-0039-22963D29581C}"/>
              </a:ext>
            </a:extLst>
          </p:cNvPr>
          <p:cNvSpPr/>
          <p:nvPr/>
        </p:nvSpPr>
        <p:spPr>
          <a:xfrm>
            <a:off x="5898216" y="844699"/>
            <a:ext cx="0" cy="103654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>
            <a:extLst>
              <a:ext uri="{FF2B5EF4-FFF2-40B4-BE49-F238E27FC236}">
                <a16:creationId xmlns:a16="http://schemas.microsoft.com/office/drawing/2014/main" id="{7F37E023-6E3C-605B-C59D-F38D04B362FF}"/>
              </a:ext>
            </a:extLst>
          </p:cNvPr>
          <p:cNvSpPr/>
          <p:nvPr/>
        </p:nvSpPr>
        <p:spPr>
          <a:xfrm>
            <a:off x="7635799" y="856802"/>
            <a:ext cx="0" cy="91887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>
            <a:extLst>
              <a:ext uri="{FF2B5EF4-FFF2-40B4-BE49-F238E27FC236}">
                <a16:creationId xmlns:a16="http://schemas.microsoft.com/office/drawing/2014/main" id="{64877EB0-C1BB-BFA2-E7D8-06E5198C651B}"/>
              </a:ext>
            </a:extLst>
          </p:cNvPr>
          <p:cNvSpPr/>
          <p:nvPr/>
        </p:nvSpPr>
        <p:spPr>
          <a:xfrm>
            <a:off x="2021541" y="104102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>
            <a:extLst>
              <a:ext uri="{FF2B5EF4-FFF2-40B4-BE49-F238E27FC236}">
                <a16:creationId xmlns:a16="http://schemas.microsoft.com/office/drawing/2014/main" id="{51B2E55A-27E0-6DD6-E0DE-6424DEE3E328}"/>
              </a:ext>
            </a:extLst>
          </p:cNvPr>
          <p:cNvSpPr/>
          <p:nvPr/>
        </p:nvSpPr>
        <p:spPr>
          <a:xfrm>
            <a:off x="5781899" y="1041026"/>
            <a:ext cx="3149974" cy="0"/>
          </a:xfrm>
          <a:custGeom>
            <a:avLst/>
            <a:gdLst/>
            <a:ahLst/>
            <a:cxnLst/>
            <a:rect l="l" t="t" r="r" b="b"/>
            <a:pathLst>
              <a:path w="3569970">
                <a:moveTo>
                  <a:pt x="0" y="0"/>
                </a:moveTo>
                <a:lnTo>
                  <a:pt x="356984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>
            <a:extLst>
              <a:ext uri="{FF2B5EF4-FFF2-40B4-BE49-F238E27FC236}">
                <a16:creationId xmlns:a16="http://schemas.microsoft.com/office/drawing/2014/main" id="{E4655E53-7166-13AD-E5F6-12A5B105288E}"/>
              </a:ext>
            </a:extLst>
          </p:cNvPr>
          <p:cNvSpPr/>
          <p:nvPr/>
        </p:nvSpPr>
        <p:spPr>
          <a:xfrm>
            <a:off x="8274872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>
            <a:extLst>
              <a:ext uri="{FF2B5EF4-FFF2-40B4-BE49-F238E27FC236}">
                <a16:creationId xmlns:a16="http://schemas.microsoft.com/office/drawing/2014/main" id="{EE45683F-C314-A6D9-B1D2-294696F10DDD}"/>
              </a:ext>
            </a:extLst>
          </p:cNvPr>
          <p:cNvSpPr/>
          <p:nvPr/>
        </p:nvSpPr>
        <p:spPr>
          <a:xfrm>
            <a:off x="8937811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>
            <a:extLst>
              <a:ext uri="{FF2B5EF4-FFF2-40B4-BE49-F238E27FC236}">
                <a16:creationId xmlns:a16="http://schemas.microsoft.com/office/drawing/2014/main" id="{F2C3FA4B-8E99-685F-9D98-7423740AF524}"/>
              </a:ext>
            </a:extLst>
          </p:cNvPr>
          <p:cNvSpPr/>
          <p:nvPr/>
        </p:nvSpPr>
        <p:spPr>
          <a:xfrm>
            <a:off x="2021541" y="11365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>
            <a:extLst>
              <a:ext uri="{FF2B5EF4-FFF2-40B4-BE49-F238E27FC236}">
                <a16:creationId xmlns:a16="http://schemas.microsoft.com/office/drawing/2014/main" id="{324B467E-5588-D60F-C6EB-AA4A7A071A32}"/>
              </a:ext>
            </a:extLst>
          </p:cNvPr>
          <p:cNvSpPr/>
          <p:nvPr/>
        </p:nvSpPr>
        <p:spPr>
          <a:xfrm>
            <a:off x="2021541" y="123197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>
            <a:extLst>
              <a:ext uri="{FF2B5EF4-FFF2-40B4-BE49-F238E27FC236}">
                <a16:creationId xmlns:a16="http://schemas.microsoft.com/office/drawing/2014/main" id="{F3F54517-F761-C4E8-67D5-EEDB2D01101E}"/>
              </a:ext>
            </a:extLst>
          </p:cNvPr>
          <p:cNvSpPr/>
          <p:nvPr/>
        </p:nvSpPr>
        <p:spPr>
          <a:xfrm>
            <a:off x="7635127" y="948242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4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>
            <a:extLst>
              <a:ext uri="{FF2B5EF4-FFF2-40B4-BE49-F238E27FC236}">
                <a16:creationId xmlns:a16="http://schemas.microsoft.com/office/drawing/2014/main" id="{E9BD9FB5-46CF-F73E-A67B-B86D6AB5915E}"/>
              </a:ext>
            </a:extLst>
          </p:cNvPr>
          <p:cNvSpPr/>
          <p:nvPr/>
        </p:nvSpPr>
        <p:spPr>
          <a:xfrm>
            <a:off x="2021541" y="132744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>
            <a:extLst>
              <a:ext uri="{FF2B5EF4-FFF2-40B4-BE49-F238E27FC236}">
                <a16:creationId xmlns:a16="http://schemas.microsoft.com/office/drawing/2014/main" id="{4837BD84-62BF-7229-7E3D-8A37E8C63A54}"/>
              </a:ext>
            </a:extLst>
          </p:cNvPr>
          <p:cNvSpPr/>
          <p:nvPr/>
        </p:nvSpPr>
        <p:spPr>
          <a:xfrm>
            <a:off x="2021541" y="142292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>
            <a:extLst>
              <a:ext uri="{FF2B5EF4-FFF2-40B4-BE49-F238E27FC236}">
                <a16:creationId xmlns:a16="http://schemas.microsoft.com/office/drawing/2014/main" id="{C712060B-6F0B-6EAD-7EE5-34F6138361A9}"/>
              </a:ext>
            </a:extLst>
          </p:cNvPr>
          <p:cNvSpPr/>
          <p:nvPr/>
        </p:nvSpPr>
        <p:spPr>
          <a:xfrm>
            <a:off x="2021541" y="151839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>
            <a:extLst>
              <a:ext uri="{FF2B5EF4-FFF2-40B4-BE49-F238E27FC236}">
                <a16:creationId xmlns:a16="http://schemas.microsoft.com/office/drawing/2014/main" id="{8D46FB9F-BBEB-410C-BE01-056EC26AF997}"/>
              </a:ext>
            </a:extLst>
          </p:cNvPr>
          <p:cNvSpPr/>
          <p:nvPr/>
        </p:nvSpPr>
        <p:spPr>
          <a:xfrm>
            <a:off x="2021541" y="161387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>
            <a:extLst>
              <a:ext uri="{FF2B5EF4-FFF2-40B4-BE49-F238E27FC236}">
                <a16:creationId xmlns:a16="http://schemas.microsoft.com/office/drawing/2014/main" id="{30289F58-AB59-34EC-10D7-CB775ADB93EC}"/>
              </a:ext>
            </a:extLst>
          </p:cNvPr>
          <p:cNvSpPr/>
          <p:nvPr/>
        </p:nvSpPr>
        <p:spPr>
          <a:xfrm>
            <a:off x="2021541" y="170934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0631EF83-0D00-04DA-9BEA-E28B692E4976}"/>
              </a:ext>
            </a:extLst>
          </p:cNvPr>
          <p:cNvSpPr/>
          <p:nvPr/>
        </p:nvSpPr>
        <p:spPr>
          <a:xfrm>
            <a:off x="2021541" y="180213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>
            <a:extLst>
              <a:ext uri="{FF2B5EF4-FFF2-40B4-BE49-F238E27FC236}">
                <a16:creationId xmlns:a16="http://schemas.microsoft.com/office/drawing/2014/main" id="{6E922773-59A1-BE42-06DC-EA33C5196E30}"/>
              </a:ext>
            </a:extLst>
          </p:cNvPr>
          <p:cNvSpPr/>
          <p:nvPr/>
        </p:nvSpPr>
        <p:spPr>
          <a:xfrm>
            <a:off x="2021541" y="189760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>
            <a:extLst>
              <a:ext uri="{FF2B5EF4-FFF2-40B4-BE49-F238E27FC236}">
                <a16:creationId xmlns:a16="http://schemas.microsoft.com/office/drawing/2014/main" id="{6ACC9EB3-5338-1D1B-F3B8-D197AC289A56}"/>
              </a:ext>
            </a:extLst>
          </p:cNvPr>
          <p:cNvSpPr/>
          <p:nvPr/>
        </p:nvSpPr>
        <p:spPr>
          <a:xfrm>
            <a:off x="2021541" y="1993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>
            <a:extLst>
              <a:ext uri="{FF2B5EF4-FFF2-40B4-BE49-F238E27FC236}">
                <a16:creationId xmlns:a16="http://schemas.microsoft.com/office/drawing/2014/main" id="{0C8A0895-4744-D438-C2A7-922EF1302E9F}"/>
              </a:ext>
            </a:extLst>
          </p:cNvPr>
          <p:cNvSpPr/>
          <p:nvPr/>
        </p:nvSpPr>
        <p:spPr>
          <a:xfrm>
            <a:off x="2021541" y="2088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>
            <a:extLst>
              <a:ext uri="{FF2B5EF4-FFF2-40B4-BE49-F238E27FC236}">
                <a16:creationId xmlns:a16="http://schemas.microsoft.com/office/drawing/2014/main" id="{2BE4F20B-EEE4-7429-47D3-B3A67336A907}"/>
              </a:ext>
            </a:extLst>
          </p:cNvPr>
          <p:cNvSpPr/>
          <p:nvPr/>
        </p:nvSpPr>
        <p:spPr>
          <a:xfrm>
            <a:off x="4067063" y="564777"/>
            <a:ext cx="0" cy="1526801"/>
          </a:xfrm>
          <a:custGeom>
            <a:avLst/>
            <a:gdLst/>
            <a:ahLst/>
            <a:cxnLst/>
            <a:rect l="l" t="t" r="r" b="b"/>
            <a:pathLst>
              <a:path h="1730375">
                <a:moveTo>
                  <a:pt x="0" y="0"/>
                </a:moveTo>
                <a:lnTo>
                  <a:pt x="0" y="1729994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>
            <a:extLst>
              <a:ext uri="{FF2B5EF4-FFF2-40B4-BE49-F238E27FC236}">
                <a16:creationId xmlns:a16="http://schemas.microsoft.com/office/drawing/2014/main" id="{9D764BB9-A7A0-4C95-DA7D-8ADC7A25CBF8}"/>
              </a:ext>
            </a:extLst>
          </p:cNvPr>
          <p:cNvSpPr/>
          <p:nvPr/>
        </p:nvSpPr>
        <p:spPr>
          <a:xfrm>
            <a:off x="2021541" y="21843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>
            <a:extLst>
              <a:ext uri="{FF2B5EF4-FFF2-40B4-BE49-F238E27FC236}">
                <a16:creationId xmlns:a16="http://schemas.microsoft.com/office/drawing/2014/main" id="{392DFBD1-0169-4354-4EE6-C6CC934EF297}"/>
              </a:ext>
            </a:extLst>
          </p:cNvPr>
          <p:cNvSpPr/>
          <p:nvPr/>
        </p:nvSpPr>
        <p:spPr>
          <a:xfrm>
            <a:off x="2021541" y="2279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0C089764-01AF-A881-CA4D-5B0C9441AE66}"/>
              </a:ext>
            </a:extLst>
          </p:cNvPr>
          <p:cNvSpPr/>
          <p:nvPr/>
        </p:nvSpPr>
        <p:spPr>
          <a:xfrm>
            <a:off x="2021541" y="23780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>
            <a:extLst>
              <a:ext uri="{FF2B5EF4-FFF2-40B4-BE49-F238E27FC236}">
                <a16:creationId xmlns:a16="http://schemas.microsoft.com/office/drawing/2014/main" id="{E23DABE5-5025-5508-F3DC-AA4DCDD6F91A}"/>
              </a:ext>
            </a:extLst>
          </p:cNvPr>
          <p:cNvSpPr/>
          <p:nvPr/>
        </p:nvSpPr>
        <p:spPr>
          <a:xfrm>
            <a:off x="2021541" y="246271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>
            <a:extLst>
              <a:ext uri="{FF2B5EF4-FFF2-40B4-BE49-F238E27FC236}">
                <a16:creationId xmlns:a16="http://schemas.microsoft.com/office/drawing/2014/main" id="{E563AAB3-4D99-EF34-074F-38E94A749D41}"/>
              </a:ext>
            </a:extLst>
          </p:cNvPr>
          <p:cNvSpPr/>
          <p:nvPr/>
        </p:nvSpPr>
        <p:spPr>
          <a:xfrm>
            <a:off x="2021541" y="25608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>
            <a:extLst>
              <a:ext uri="{FF2B5EF4-FFF2-40B4-BE49-F238E27FC236}">
                <a16:creationId xmlns:a16="http://schemas.microsoft.com/office/drawing/2014/main" id="{EE8996EF-41E0-AC36-315B-D410F7AEE771}"/>
              </a:ext>
            </a:extLst>
          </p:cNvPr>
          <p:cNvSpPr/>
          <p:nvPr/>
        </p:nvSpPr>
        <p:spPr>
          <a:xfrm>
            <a:off x="2021541" y="265635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>
            <a:extLst>
              <a:ext uri="{FF2B5EF4-FFF2-40B4-BE49-F238E27FC236}">
                <a16:creationId xmlns:a16="http://schemas.microsoft.com/office/drawing/2014/main" id="{05D1C53D-0D4E-11D9-65C2-6F16521CD54A}"/>
              </a:ext>
            </a:extLst>
          </p:cNvPr>
          <p:cNvSpPr/>
          <p:nvPr/>
        </p:nvSpPr>
        <p:spPr>
          <a:xfrm>
            <a:off x="2021541" y="27518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>
            <a:extLst>
              <a:ext uri="{FF2B5EF4-FFF2-40B4-BE49-F238E27FC236}">
                <a16:creationId xmlns:a16="http://schemas.microsoft.com/office/drawing/2014/main" id="{CD6D2A14-E03D-9B15-46BE-6FA734072237}"/>
              </a:ext>
            </a:extLst>
          </p:cNvPr>
          <p:cNvSpPr/>
          <p:nvPr/>
        </p:nvSpPr>
        <p:spPr>
          <a:xfrm>
            <a:off x="2021541" y="284730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>
            <a:extLst>
              <a:ext uri="{FF2B5EF4-FFF2-40B4-BE49-F238E27FC236}">
                <a16:creationId xmlns:a16="http://schemas.microsoft.com/office/drawing/2014/main" id="{9309A485-F7E1-98AF-962F-763C2F02AD35}"/>
              </a:ext>
            </a:extLst>
          </p:cNvPr>
          <p:cNvSpPr/>
          <p:nvPr/>
        </p:nvSpPr>
        <p:spPr>
          <a:xfrm>
            <a:off x="2021541" y="2940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F50F3D98-C302-BBCC-4511-21B12DEE75F2}"/>
              </a:ext>
            </a:extLst>
          </p:cNvPr>
          <p:cNvSpPr/>
          <p:nvPr/>
        </p:nvSpPr>
        <p:spPr>
          <a:xfrm>
            <a:off x="2021541" y="303287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>
            <a:extLst>
              <a:ext uri="{FF2B5EF4-FFF2-40B4-BE49-F238E27FC236}">
                <a16:creationId xmlns:a16="http://schemas.microsoft.com/office/drawing/2014/main" id="{4056C342-CD70-38BD-7B94-7C02C25967F6}"/>
              </a:ext>
            </a:extLst>
          </p:cNvPr>
          <p:cNvSpPr/>
          <p:nvPr/>
        </p:nvSpPr>
        <p:spPr>
          <a:xfrm>
            <a:off x="2021541" y="312834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>
            <a:extLst>
              <a:ext uri="{FF2B5EF4-FFF2-40B4-BE49-F238E27FC236}">
                <a16:creationId xmlns:a16="http://schemas.microsoft.com/office/drawing/2014/main" id="{84D48F34-0C9C-92AB-72B0-DA9423B2C5A5}"/>
              </a:ext>
            </a:extLst>
          </p:cNvPr>
          <p:cNvSpPr/>
          <p:nvPr/>
        </p:nvSpPr>
        <p:spPr>
          <a:xfrm>
            <a:off x="2021541" y="322382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>
            <a:extLst>
              <a:ext uri="{FF2B5EF4-FFF2-40B4-BE49-F238E27FC236}">
                <a16:creationId xmlns:a16="http://schemas.microsoft.com/office/drawing/2014/main" id="{8F117CE9-48E7-01BC-E2CA-848440C27855}"/>
              </a:ext>
            </a:extLst>
          </p:cNvPr>
          <p:cNvSpPr/>
          <p:nvPr/>
        </p:nvSpPr>
        <p:spPr>
          <a:xfrm>
            <a:off x="2021541" y="331929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>
            <a:extLst>
              <a:ext uri="{FF2B5EF4-FFF2-40B4-BE49-F238E27FC236}">
                <a16:creationId xmlns:a16="http://schemas.microsoft.com/office/drawing/2014/main" id="{709AEABC-C54D-252D-2D36-5D186B05E85D}"/>
              </a:ext>
            </a:extLst>
          </p:cNvPr>
          <p:cNvSpPr/>
          <p:nvPr/>
        </p:nvSpPr>
        <p:spPr>
          <a:xfrm>
            <a:off x="2021541" y="341476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>
            <a:extLst>
              <a:ext uri="{FF2B5EF4-FFF2-40B4-BE49-F238E27FC236}">
                <a16:creationId xmlns:a16="http://schemas.microsoft.com/office/drawing/2014/main" id="{A0FEFDEB-5631-B36F-E001-F7E250A9FE5B}"/>
              </a:ext>
            </a:extLst>
          </p:cNvPr>
          <p:cNvSpPr/>
          <p:nvPr/>
        </p:nvSpPr>
        <p:spPr>
          <a:xfrm>
            <a:off x="2021541" y="351024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>
            <a:extLst>
              <a:ext uri="{FF2B5EF4-FFF2-40B4-BE49-F238E27FC236}">
                <a16:creationId xmlns:a16="http://schemas.microsoft.com/office/drawing/2014/main" id="{76154661-1EE0-BFCC-6EB8-632107D4B384}"/>
              </a:ext>
            </a:extLst>
          </p:cNvPr>
          <p:cNvSpPr/>
          <p:nvPr/>
        </p:nvSpPr>
        <p:spPr>
          <a:xfrm>
            <a:off x="2021541" y="360594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>
            <a:extLst>
              <a:ext uri="{FF2B5EF4-FFF2-40B4-BE49-F238E27FC236}">
                <a16:creationId xmlns:a16="http://schemas.microsoft.com/office/drawing/2014/main" id="{024028FC-6291-84A6-6310-80AA32C1FC9A}"/>
              </a:ext>
            </a:extLst>
          </p:cNvPr>
          <p:cNvSpPr/>
          <p:nvPr/>
        </p:nvSpPr>
        <p:spPr>
          <a:xfrm>
            <a:off x="2021541" y="370141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>
            <a:extLst>
              <a:ext uri="{FF2B5EF4-FFF2-40B4-BE49-F238E27FC236}">
                <a16:creationId xmlns:a16="http://schemas.microsoft.com/office/drawing/2014/main" id="{723E99D6-3E7D-B175-6C7F-B7B9A02D6AB7}"/>
              </a:ext>
            </a:extLst>
          </p:cNvPr>
          <p:cNvSpPr/>
          <p:nvPr/>
        </p:nvSpPr>
        <p:spPr>
          <a:xfrm>
            <a:off x="2021541" y="379688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>
            <a:extLst>
              <a:ext uri="{FF2B5EF4-FFF2-40B4-BE49-F238E27FC236}">
                <a16:creationId xmlns:a16="http://schemas.microsoft.com/office/drawing/2014/main" id="{B8ABA6F5-0E3B-8946-FE80-60885C8F62A8}"/>
              </a:ext>
            </a:extLst>
          </p:cNvPr>
          <p:cNvSpPr/>
          <p:nvPr/>
        </p:nvSpPr>
        <p:spPr>
          <a:xfrm>
            <a:off x="2021541" y="389236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>
            <a:extLst>
              <a:ext uri="{FF2B5EF4-FFF2-40B4-BE49-F238E27FC236}">
                <a16:creationId xmlns:a16="http://schemas.microsoft.com/office/drawing/2014/main" id="{A2C6916A-16AD-885C-C01F-63B61D034979}"/>
              </a:ext>
            </a:extLst>
          </p:cNvPr>
          <p:cNvSpPr/>
          <p:nvPr/>
        </p:nvSpPr>
        <p:spPr>
          <a:xfrm>
            <a:off x="2021541" y="3987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>
            <a:extLst>
              <a:ext uri="{FF2B5EF4-FFF2-40B4-BE49-F238E27FC236}">
                <a16:creationId xmlns:a16="http://schemas.microsoft.com/office/drawing/2014/main" id="{6CBFBDF0-AE06-999B-C3BC-22DA64DB30B8}"/>
              </a:ext>
            </a:extLst>
          </p:cNvPr>
          <p:cNvSpPr/>
          <p:nvPr/>
        </p:nvSpPr>
        <p:spPr>
          <a:xfrm>
            <a:off x="2021541" y="408331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>
            <a:extLst>
              <a:ext uri="{FF2B5EF4-FFF2-40B4-BE49-F238E27FC236}">
                <a16:creationId xmlns:a16="http://schemas.microsoft.com/office/drawing/2014/main" id="{88197850-383B-DCB3-D895-7620D08C63A3}"/>
              </a:ext>
            </a:extLst>
          </p:cNvPr>
          <p:cNvSpPr/>
          <p:nvPr/>
        </p:nvSpPr>
        <p:spPr>
          <a:xfrm>
            <a:off x="4067063" y="2187051"/>
            <a:ext cx="0" cy="1899397"/>
          </a:xfrm>
          <a:custGeom>
            <a:avLst/>
            <a:gdLst/>
            <a:ahLst/>
            <a:cxnLst/>
            <a:rect l="l" t="t" r="r" b="b"/>
            <a:pathLst>
              <a:path h="2152650">
                <a:moveTo>
                  <a:pt x="0" y="0"/>
                </a:moveTo>
                <a:lnTo>
                  <a:pt x="0" y="2152142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>
            <a:extLst>
              <a:ext uri="{FF2B5EF4-FFF2-40B4-BE49-F238E27FC236}">
                <a16:creationId xmlns:a16="http://schemas.microsoft.com/office/drawing/2014/main" id="{03BA897C-4A18-9E3D-6574-8144CF59AA8C}"/>
              </a:ext>
            </a:extLst>
          </p:cNvPr>
          <p:cNvSpPr/>
          <p:nvPr/>
        </p:nvSpPr>
        <p:spPr>
          <a:xfrm>
            <a:off x="4789506" y="564777"/>
            <a:ext cx="0" cy="3521449"/>
          </a:xfrm>
          <a:custGeom>
            <a:avLst/>
            <a:gdLst/>
            <a:ahLst/>
            <a:cxnLst/>
            <a:rect l="l" t="t" r="r" b="b"/>
            <a:pathLst>
              <a:path h="3990975">
                <a:moveTo>
                  <a:pt x="0" y="0"/>
                </a:moveTo>
                <a:lnTo>
                  <a:pt x="0" y="399072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>
            <a:extLst>
              <a:ext uri="{FF2B5EF4-FFF2-40B4-BE49-F238E27FC236}">
                <a16:creationId xmlns:a16="http://schemas.microsoft.com/office/drawing/2014/main" id="{0B10C4BF-B07D-0BEA-117C-37798DAC6972}"/>
              </a:ext>
            </a:extLst>
          </p:cNvPr>
          <p:cNvSpPr/>
          <p:nvPr/>
        </p:nvSpPr>
        <p:spPr>
          <a:xfrm>
            <a:off x="2021541" y="41787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>
            <a:extLst>
              <a:ext uri="{FF2B5EF4-FFF2-40B4-BE49-F238E27FC236}">
                <a16:creationId xmlns:a16="http://schemas.microsoft.com/office/drawing/2014/main" id="{08A66994-D861-4F0E-CD1D-6162ACCB081C}"/>
              </a:ext>
            </a:extLst>
          </p:cNvPr>
          <p:cNvSpPr/>
          <p:nvPr/>
        </p:nvSpPr>
        <p:spPr>
          <a:xfrm>
            <a:off x="2021541" y="4274260"/>
            <a:ext cx="118782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>
            <a:extLst>
              <a:ext uri="{FF2B5EF4-FFF2-40B4-BE49-F238E27FC236}">
                <a16:creationId xmlns:a16="http://schemas.microsoft.com/office/drawing/2014/main" id="{35908ECE-0E29-C73F-7DDB-E8B327AD5650}"/>
              </a:ext>
            </a:extLst>
          </p:cNvPr>
          <p:cNvSpPr/>
          <p:nvPr/>
        </p:nvSpPr>
        <p:spPr>
          <a:xfrm>
            <a:off x="2021541" y="436973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>
            <a:extLst>
              <a:ext uri="{FF2B5EF4-FFF2-40B4-BE49-F238E27FC236}">
                <a16:creationId xmlns:a16="http://schemas.microsoft.com/office/drawing/2014/main" id="{32FF1910-6EE9-258A-9BA9-159B06D6FDA7}"/>
              </a:ext>
            </a:extLst>
          </p:cNvPr>
          <p:cNvSpPr/>
          <p:nvPr/>
        </p:nvSpPr>
        <p:spPr>
          <a:xfrm>
            <a:off x="2021541" y="446520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>
            <a:extLst>
              <a:ext uri="{FF2B5EF4-FFF2-40B4-BE49-F238E27FC236}">
                <a16:creationId xmlns:a16="http://schemas.microsoft.com/office/drawing/2014/main" id="{9AEF9FD2-3B71-EA55-CE9A-530584D6B27B}"/>
              </a:ext>
            </a:extLst>
          </p:cNvPr>
          <p:cNvSpPr/>
          <p:nvPr/>
        </p:nvSpPr>
        <p:spPr>
          <a:xfrm>
            <a:off x="2021541" y="456068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>
            <a:extLst>
              <a:ext uri="{FF2B5EF4-FFF2-40B4-BE49-F238E27FC236}">
                <a16:creationId xmlns:a16="http://schemas.microsoft.com/office/drawing/2014/main" id="{E6000147-A71E-6F89-D303-1F96DC716A4C}"/>
              </a:ext>
            </a:extLst>
          </p:cNvPr>
          <p:cNvSpPr/>
          <p:nvPr/>
        </p:nvSpPr>
        <p:spPr>
          <a:xfrm>
            <a:off x="2021541" y="465615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>
            <a:extLst>
              <a:ext uri="{FF2B5EF4-FFF2-40B4-BE49-F238E27FC236}">
                <a16:creationId xmlns:a16="http://schemas.microsoft.com/office/drawing/2014/main" id="{B0495544-2F08-3370-A43E-7201B10078B6}"/>
              </a:ext>
            </a:extLst>
          </p:cNvPr>
          <p:cNvSpPr/>
          <p:nvPr/>
        </p:nvSpPr>
        <p:spPr>
          <a:xfrm>
            <a:off x="7635127" y="1234665"/>
            <a:ext cx="0" cy="3328707"/>
          </a:xfrm>
          <a:custGeom>
            <a:avLst/>
            <a:gdLst/>
            <a:ahLst/>
            <a:cxnLst/>
            <a:rect l="l" t="t" r="r" b="b"/>
            <a:pathLst>
              <a:path h="3772535">
                <a:moveTo>
                  <a:pt x="0" y="0"/>
                </a:moveTo>
                <a:lnTo>
                  <a:pt x="0" y="377253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3D21CE7F-5BC2-974C-C260-772D217C2EAC}"/>
              </a:ext>
            </a:extLst>
          </p:cNvPr>
          <p:cNvSpPr/>
          <p:nvPr/>
        </p:nvSpPr>
        <p:spPr>
          <a:xfrm>
            <a:off x="2021541" y="47516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>
            <a:extLst>
              <a:ext uri="{FF2B5EF4-FFF2-40B4-BE49-F238E27FC236}">
                <a16:creationId xmlns:a16="http://schemas.microsoft.com/office/drawing/2014/main" id="{4B476488-2415-96C2-86DF-F609047DFA13}"/>
              </a:ext>
            </a:extLst>
          </p:cNvPr>
          <p:cNvSpPr/>
          <p:nvPr/>
        </p:nvSpPr>
        <p:spPr>
          <a:xfrm>
            <a:off x="2021541" y="484710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>
            <a:extLst>
              <a:ext uri="{FF2B5EF4-FFF2-40B4-BE49-F238E27FC236}">
                <a16:creationId xmlns:a16="http://schemas.microsoft.com/office/drawing/2014/main" id="{A0660250-1428-44D4-B4F6-05A9E71AC50D}"/>
              </a:ext>
            </a:extLst>
          </p:cNvPr>
          <p:cNvSpPr/>
          <p:nvPr/>
        </p:nvSpPr>
        <p:spPr>
          <a:xfrm>
            <a:off x="4067063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>
            <a:extLst>
              <a:ext uri="{FF2B5EF4-FFF2-40B4-BE49-F238E27FC236}">
                <a16:creationId xmlns:a16="http://schemas.microsoft.com/office/drawing/2014/main" id="{C3747717-513D-34FB-719B-E2BBD3F7359C}"/>
              </a:ext>
            </a:extLst>
          </p:cNvPr>
          <p:cNvSpPr/>
          <p:nvPr/>
        </p:nvSpPr>
        <p:spPr>
          <a:xfrm>
            <a:off x="4789506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>
            <a:extLst>
              <a:ext uri="{FF2B5EF4-FFF2-40B4-BE49-F238E27FC236}">
                <a16:creationId xmlns:a16="http://schemas.microsoft.com/office/drawing/2014/main" id="{46EE8E88-2508-3FD1-AB8A-B7DA070192F6}"/>
              </a:ext>
            </a:extLst>
          </p:cNvPr>
          <p:cNvSpPr/>
          <p:nvPr/>
        </p:nvSpPr>
        <p:spPr>
          <a:xfrm>
            <a:off x="2021541" y="49425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>
            <a:extLst>
              <a:ext uri="{FF2B5EF4-FFF2-40B4-BE49-F238E27FC236}">
                <a16:creationId xmlns:a16="http://schemas.microsoft.com/office/drawing/2014/main" id="{7C6F951D-24F5-B35B-897E-837F79D8C43C}"/>
              </a:ext>
            </a:extLst>
          </p:cNvPr>
          <p:cNvSpPr/>
          <p:nvPr/>
        </p:nvSpPr>
        <p:spPr>
          <a:xfrm>
            <a:off x="2021541" y="503838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>
            <a:extLst>
              <a:ext uri="{FF2B5EF4-FFF2-40B4-BE49-F238E27FC236}">
                <a16:creationId xmlns:a16="http://schemas.microsoft.com/office/drawing/2014/main" id="{5BBAF9BC-C139-F220-02DA-FCE2BADE5084}"/>
              </a:ext>
            </a:extLst>
          </p:cNvPr>
          <p:cNvSpPr/>
          <p:nvPr/>
        </p:nvSpPr>
        <p:spPr>
          <a:xfrm>
            <a:off x="2021541" y="51338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>
            <a:extLst>
              <a:ext uri="{FF2B5EF4-FFF2-40B4-BE49-F238E27FC236}">
                <a16:creationId xmlns:a16="http://schemas.microsoft.com/office/drawing/2014/main" id="{3F1EAC0A-A38A-FF25-78D5-D06216B30BC0}"/>
              </a:ext>
            </a:extLst>
          </p:cNvPr>
          <p:cNvSpPr/>
          <p:nvPr/>
        </p:nvSpPr>
        <p:spPr>
          <a:xfrm>
            <a:off x="2021541" y="52293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>
            <a:extLst>
              <a:ext uri="{FF2B5EF4-FFF2-40B4-BE49-F238E27FC236}">
                <a16:creationId xmlns:a16="http://schemas.microsoft.com/office/drawing/2014/main" id="{E776E685-EAF1-DF53-A13B-5F88A231D91A}"/>
              </a:ext>
            </a:extLst>
          </p:cNvPr>
          <p:cNvSpPr/>
          <p:nvPr/>
        </p:nvSpPr>
        <p:spPr>
          <a:xfrm>
            <a:off x="2021541" y="532481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>
            <a:extLst>
              <a:ext uri="{FF2B5EF4-FFF2-40B4-BE49-F238E27FC236}">
                <a16:creationId xmlns:a16="http://schemas.microsoft.com/office/drawing/2014/main" id="{283E8D7A-01FB-781D-811D-862D623C21D2}"/>
              </a:ext>
            </a:extLst>
          </p:cNvPr>
          <p:cNvSpPr/>
          <p:nvPr/>
        </p:nvSpPr>
        <p:spPr>
          <a:xfrm>
            <a:off x="2021541" y="542028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>
            <a:extLst>
              <a:ext uri="{FF2B5EF4-FFF2-40B4-BE49-F238E27FC236}">
                <a16:creationId xmlns:a16="http://schemas.microsoft.com/office/drawing/2014/main" id="{9EFA0369-8BE6-7A4B-54DC-7FB414AAE599}"/>
              </a:ext>
            </a:extLst>
          </p:cNvPr>
          <p:cNvSpPr/>
          <p:nvPr/>
        </p:nvSpPr>
        <p:spPr>
          <a:xfrm>
            <a:off x="2021541" y="55211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>
            <a:extLst>
              <a:ext uri="{FF2B5EF4-FFF2-40B4-BE49-F238E27FC236}">
                <a16:creationId xmlns:a16="http://schemas.microsoft.com/office/drawing/2014/main" id="{E06F7982-C89C-D8B6-7275-9E7BB114236F}"/>
              </a:ext>
            </a:extLst>
          </p:cNvPr>
          <p:cNvSpPr/>
          <p:nvPr/>
        </p:nvSpPr>
        <p:spPr>
          <a:xfrm>
            <a:off x="2021541" y="561661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>
            <a:extLst>
              <a:ext uri="{FF2B5EF4-FFF2-40B4-BE49-F238E27FC236}">
                <a16:creationId xmlns:a16="http://schemas.microsoft.com/office/drawing/2014/main" id="{6971AD07-0EA6-683F-A746-3F7DD0DDD6F7}"/>
              </a:ext>
            </a:extLst>
          </p:cNvPr>
          <p:cNvSpPr/>
          <p:nvPr/>
        </p:nvSpPr>
        <p:spPr>
          <a:xfrm>
            <a:off x="2021541" y="5712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>
            <a:extLst>
              <a:ext uri="{FF2B5EF4-FFF2-40B4-BE49-F238E27FC236}">
                <a16:creationId xmlns:a16="http://schemas.microsoft.com/office/drawing/2014/main" id="{DD39079C-1554-9A53-1130-81AA2F092648}"/>
              </a:ext>
            </a:extLst>
          </p:cNvPr>
          <p:cNvSpPr/>
          <p:nvPr/>
        </p:nvSpPr>
        <p:spPr>
          <a:xfrm>
            <a:off x="2021541" y="580751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>
            <a:extLst>
              <a:ext uri="{FF2B5EF4-FFF2-40B4-BE49-F238E27FC236}">
                <a16:creationId xmlns:a16="http://schemas.microsoft.com/office/drawing/2014/main" id="{635BA018-AB44-469D-5E9F-03EB19722D15}"/>
              </a:ext>
            </a:extLst>
          </p:cNvPr>
          <p:cNvSpPr/>
          <p:nvPr/>
        </p:nvSpPr>
        <p:spPr>
          <a:xfrm>
            <a:off x="2021541" y="600249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>
            <a:extLst>
              <a:ext uri="{FF2B5EF4-FFF2-40B4-BE49-F238E27FC236}">
                <a16:creationId xmlns:a16="http://schemas.microsoft.com/office/drawing/2014/main" id="{FE48B5DC-8A99-16D5-8DC4-103090ED36E6}"/>
              </a:ext>
            </a:extLst>
          </p:cNvPr>
          <p:cNvSpPr/>
          <p:nvPr/>
        </p:nvSpPr>
        <p:spPr>
          <a:xfrm>
            <a:off x="5779210" y="564731"/>
            <a:ext cx="0" cy="5245474"/>
          </a:xfrm>
          <a:custGeom>
            <a:avLst/>
            <a:gdLst/>
            <a:ahLst/>
            <a:cxnLst/>
            <a:rect l="l" t="t" r="r" b="b"/>
            <a:pathLst>
              <a:path h="5944870">
                <a:moveTo>
                  <a:pt x="0" y="0"/>
                </a:moveTo>
                <a:lnTo>
                  <a:pt x="0" y="594487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>
            <a:extLst>
              <a:ext uri="{FF2B5EF4-FFF2-40B4-BE49-F238E27FC236}">
                <a16:creationId xmlns:a16="http://schemas.microsoft.com/office/drawing/2014/main" id="{CDCBCF7A-5F33-0A9A-5D84-E26981F671EB}"/>
              </a:ext>
            </a:extLst>
          </p:cNvPr>
          <p:cNvSpPr/>
          <p:nvPr/>
        </p:nvSpPr>
        <p:spPr>
          <a:xfrm>
            <a:off x="893713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>
            <a:extLst>
              <a:ext uri="{FF2B5EF4-FFF2-40B4-BE49-F238E27FC236}">
                <a16:creationId xmlns:a16="http://schemas.microsoft.com/office/drawing/2014/main" id="{3B39439D-6E5C-2EF6-6E45-4760207A5197}"/>
              </a:ext>
            </a:extLst>
          </p:cNvPr>
          <p:cNvSpPr/>
          <p:nvPr/>
        </p:nvSpPr>
        <p:spPr>
          <a:xfrm>
            <a:off x="2021541" y="609797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>
            <a:extLst>
              <a:ext uri="{FF2B5EF4-FFF2-40B4-BE49-F238E27FC236}">
                <a16:creationId xmlns:a16="http://schemas.microsoft.com/office/drawing/2014/main" id="{538E2638-722B-192A-7FA5-907E10948455}"/>
              </a:ext>
            </a:extLst>
          </p:cNvPr>
          <p:cNvSpPr/>
          <p:nvPr/>
        </p:nvSpPr>
        <p:spPr>
          <a:xfrm>
            <a:off x="2021541" y="640187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>
            <a:extLst>
              <a:ext uri="{FF2B5EF4-FFF2-40B4-BE49-F238E27FC236}">
                <a16:creationId xmlns:a16="http://schemas.microsoft.com/office/drawing/2014/main" id="{EE877452-8E1B-6D01-739F-A7151F3B94A1}"/>
              </a:ext>
            </a:extLst>
          </p:cNvPr>
          <p:cNvSpPr/>
          <p:nvPr/>
        </p:nvSpPr>
        <p:spPr>
          <a:xfrm>
            <a:off x="2018851" y="358991"/>
            <a:ext cx="0" cy="6045574"/>
          </a:xfrm>
          <a:custGeom>
            <a:avLst/>
            <a:gdLst/>
            <a:ahLst/>
            <a:cxnLst/>
            <a:rect l="l" t="t" r="r" b="b"/>
            <a:pathLst>
              <a:path h="6851650">
                <a:moveTo>
                  <a:pt x="0" y="0"/>
                </a:moveTo>
                <a:lnTo>
                  <a:pt x="0" y="685165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>
            <a:extLst>
              <a:ext uri="{FF2B5EF4-FFF2-40B4-BE49-F238E27FC236}">
                <a16:creationId xmlns:a16="http://schemas.microsoft.com/office/drawing/2014/main" id="{1D9A695D-DD23-BE8A-EB00-889B6E3F2A6D}"/>
              </a:ext>
            </a:extLst>
          </p:cNvPr>
          <p:cNvSpPr/>
          <p:nvPr/>
        </p:nvSpPr>
        <p:spPr>
          <a:xfrm>
            <a:off x="2137186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>
            <a:extLst>
              <a:ext uri="{FF2B5EF4-FFF2-40B4-BE49-F238E27FC236}">
                <a16:creationId xmlns:a16="http://schemas.microsoft.com/office/drawing/2014/main" id="{F01409DD-C784-A9C6-F376-D9A52490D46E}"/>
              </a:ext>
            </a:extLst>
          </p:cNvPr>
          <p:cNvSpPr/>
          <p:nvPr/>
        </p:nvSpPr>
        <p:spPr>
          <a:xfrm>
            <a:off x="4067063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>
            <a:extLst>
              <a:ext uri="{FF2B5EF4-FFF2-40B4-BE49-F238E27FC236}">
                <a16:creationId xmlns:a16="http://schemas.microsoft.com/office/drawing/2014/main" id="{BE7CCBF3-8543-976C-4D22-9AB760285A6B}"/>
              </a:ext>
            </a:extLst>
          </p:cNvPr>
          <p:cNvSpPr/>
          <p:nvPr/>
        </p:nvSpPr>
        <p:spPr>
          <a:xfrm>
            <a:off x="4789506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>
            <a:extLst>
              <a:ext uri="{FF2B5EF4-FFF2-40B4-BE49-F238E27FC236}">
                <a16:creationId xmlns:a16="http://schemas.microsoft.com/office/drawing/2014/main" id="{FCA44552-83C8-2E96-88AA-649BF824A786}"/>
              </a:ext>
            </a:extLst>
          </p:cNvPr>
          <p:cNvSpPr/>
          <p:nvPr/>
        </p:nvSpPr>
        <p:spPr>
          <a:xfrm>
            <a:off x="5590950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>
            <a:extLst>
              <a:ext uri="{FF2B5EF4-FFF2-40B4-BE49-F238E27FC236}">
                <a16:creationId xmlns:a16="http://schemas.microsoft.com/office/drawing/2014/main" id="{4A52BC28-1A06-6708-1279-AA3DF367DFA0}"/>
              </a:ext>
            </a:extLst>
          </p:cNvPr>
          <p:cNvSpPr/>
          <p:nvPr/>
        </p:nvSpPr>
        <p:spPr>
          <a:xfrm>
            <a:off x="5897544" y="948309"/>
            <a:ext cx="0" cy="4862232"/>
          </a:xfrm>
          <a:custGeom>
            <a:avLst/>
            <a:gdLst/>
            <a:ahLst/>
            <a:cxnLst/>
            <a:rect l="l" t="t" r="r" b="b"/>
            <a:pathLst>
              <a:path h="5510530">
                <a:moveTo>
                  <a:pt x="0" y="0"/>
                </a:moveTo>
                <a:lnTo>
                  <a:pt x="0" y="5510149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>
            <a:extLst>
              <a:ext uri="{FF2B5EF4-FFF2-40B4-BE49-F238E27FC236}">
                <a16:creationId xmlns:a16="http://schemas.microsoft.com/office/drawing/2014/main" id="{826D8071-8519-CC5A-4289-9B22D8BE4764}"/>
              </a:ext>
            </a:extLst>
          </p:cNvPr>
          <p:cNvSpPr/>
          <p:nvPr/>
        </p:nvSpPr>
        <p:spPr>
          <a:xfrm>
            <a:off x="7635127" y="4658913"/>
            <a:ext cx="0" cy="1151404"/>
          </a:xfrm>
          <a:custGeom>
            <a:avLst/>
            <a:gdLst/>
            <a:ahLst/>
            <a:cxnLst/>
            <a:rect l="l" t="t" r="r" b="b"/>
            <a:pathLst>
              <a:path h="1304925">
                <a:moveTo>
                  <a:pt x="0" y="0"/>
                </a:moveTo>
                <a:lnTo>
                  <a:pt x="0" y="130479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>
            <a:extLst>
              <a:ext uri="{FF2B5EF4-FFF2-40B4-BE49-F238E27FC236}">
                <a16:creationId xmlns:a16="http://schemas.microsoft.com/office/drawing/2014/main" id="{9474FF9B-4AED-88AB-E021-8AE151AC6786}"/>
              </a:ext>
            </a:extLst>
          </p:cNvPr>
          <p:cNvSpPr/>
          <p:nvPr/>
        </p:nvSpPr>
        <p:spPr>
          <a:xfrm>
            <a:off x="827419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>
            <a:extLst>
              <a:ext uri="{FF2B5EF4-FFF2-40B4-BE49-F238E27FC236}">
                <a16:creationId xmlns:a16="http://schemas.microsoft.com/office/drawing/2014/main" id="{ADE553A1-0FF4-A84C-DAB9-8EA50AA8092E}"/>
              </a:ext>
            </a:extLst>
          </p:cNvPr>
          <p:cNvSpPr/>
          <p:nvPr/>
        </p:nvSpPr>
        <p:spPr>
          <a:xfrm>
            <a:off x="2021541" y="5378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>
            <a:extLst>
              <a:ext uri="{FF2B5EF4-FFF2-40B4-BE49-F238E27FC236}">
                <a16:creationId xmlns:a16="http://schemas.microsoft.com/office/drawing/2014/main" id="{1A37DA58-D88C-B3A9-9747-8C334378EC12}"/>
              </a:ext>
            </a:extLst>
          </p:cNvPr>
          <p:cNvSpPr/>
          <p:nvPr/>
        </p:nvSpPr>
        <p:spPr>
          <a:xfrm>
            <a:off x="2025574" y="205067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>
            <a:extLst>
              <a:ext uri="{FF2B5EF4-FFF2-40B4-BE49-F238E27FC236}">
                <a16:creationId xmlns:a16="http://schemas.microsoft.com/office/drawing/2014/main" id="{DFA864A2-5270-F613-FE57-441034C038D0}"/>
              </a:ext>
            </a:extLst>
          </p:cNvPr>
          <p:cNvSpPr/>
          <p:nvPr/>
        </p:nvSpPr>
        <p:spPr>
          <a:xfrm>
            <a:off x="2025574" y="352985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>
            <a:extLst>
              <a:ext uri="{FF2B5EF4-FFF2-40B4-BE49-F238E27FC236}">
                <a16:creationId xmlns:a16="http://schemas.microsoft.com/office/drawing/2014/main" id="{20EDDEC3-F960-F081-55DD-721675AE9B8B}"/>
              </a:ext>
            </a:extLst>
          </p:cNvPr>
          <p:cNvSpPr/>
          <p:nvPr/>
        </p:nvSpPr>
        <p:spPr>
          <a:xfrm>
            <a:off x="2021541" y="562086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>
            <a:extLst>
              <a:ext uri="{FF2B5EF4-FFF2-40B4-BE49-F238E27FC236}">
                <a16:creationId xmlns:a16="http://schemas.microsoft.com/office/drawing/2014/main" id="{271B3345-EDC8-D380-63F9-91EE3DDB1342}"/>
              </a:ext>
            </a:extLst>
          </p:cNvPr>
          <p:cNvSpPr/>
          <p:nvPr/>
        </p:nvSpPr>
        <p:spPr>
          <a:xfrm>
            <a:off x="5781900" y="65756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>
            <a:extLst>
              <a:ext uri="{FF2B5EF4-FFF2-40B4-BE49-F238E27FC236}">
                <a16:creationId xmlns:a16="http://schemas.microsoft.com/office/drawing/2014/main" id="{B3DD6314-FB24-7A24-62C3-9B2A822AA4E4}"/>
              </a:ext>
            </a:extLst>
          </p:cNvPr>
          <p:cNvSpPr/>
          <p:nvPr/>
        </p:nvSpPr>
        <p:spPr>
          <a:xfrm>
            <a:off x="5781900" y="75325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>
            <a:extLst>
              <a:ext uri="{FF2B5EF4-FFF2-40B4-BE49-F238E27FC236}">
                <a16:creationId xmlns:a16="http://schemas.microsoft.com/office/drawing/2014/main" id="{66EE1F6C-82F2-6074-2C38-C1DCF2B17EF7}"/>
              </a:ext>
            </a:extLst>
          </p:cNvPr>
          <p:cNvSpPr/>
          <p:nvPr/>
        </p:nvSpPr>
        <p:spPr>
          <a:xfrm>
            <a:off x="5904268" y="850750"/>
            <a:ext cx="3039596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875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>
            <a:extLst>
              <a:ext uri="{FF2B5EF4-FFF2-40B4-BE49-F238E27FC236}">
                <a16:creationId xmlns:a16="http://schemas.microsoft.com/office/drawing/2014/main" id="{B0A74724-C0F6-63D2-CE18-DA6BA77D8C7B}"/>
              </a:ext>
            </a:extLst>
          </p:cNvPr>
          <p:cNvSpPr/>
          <p:nvPr/>
        </p:nvSpPr>
        <p:spPr>
          <a:xfrm>
            <a:off x="5781900" y="11365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>
            <a:extLst>
              <a:ext uri="{FF2B5EF4-FFF2-40B4-BE49-F238E27FC236}">
                <a16:creationId xmlns:a16="http://schemas.microsoft.com/office/drawing/2014/main" id="{22D5D23D-7520-9C0E-31CB-FF6EC355F03C}"/>
              </a:ext>
            </a:extLst>
          </p:cNvPr>
          <p:cNvSpPr/>
          <p:nvPr/>
        </p:nvSpPr>
        <p:spPr>
          <a:xfrm>
            <a:off x="5781900" y="1231975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>
            <a:extLst>
              <a:ext uri="{FF2B5EF4-FFF2-40B4-BE49-F238E27FC236}">
                <a16:creationId xmlns:a16="http://schemas.microsoft.com/office/drawing/2014/main" id="{5978D081-E4AD-D6FA-24B5-DE67B5DBA3B9}"/>
              </a:ext>
            </a:extLst>
          </p:cNvPr>
          <p:cNvSpPr/>
          <p:nvPr/>
        </p:nvSpPr>
        <p:spPr>
          <a:xfrm>
            <a:off x="5781900" y="132744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>
            <a:extLst>
              <a:ext uri="{FF2B5EF4-FFF2-40B4-BE49-F238E27FC236}">
                <a16:creationId xmlns:a16="http://schemas.microsoft.com/office/drawing/2014/main" id="{3EF07669-B3FD-EE29-B60F-D479E59BCD20}"/>
              </a:ext>
            </a:extLst>
          </p:cNvPr>
          <p:cNvSpPr/>
          <p:nvPr/>
        </p:nvSpPr>
        <p:spPr>
          <a:xfrm>
            <a:off x="5781900" y="142292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>
            <a:extLst>
              <a:ext uri="{FF2B5EF4-FFF2-40B4-BE49-F238E27FC236}">
                <a16:creationId xmlns:a16="http://schemas.microsoft.com/office/drawing/2014/main" id="{5C9695CB-F63D-0B70-3736-7D3C39553410}"/>
              </a:ext>
            </a:extLst>
          </p:cNvPr>
          <p:cNvSpPr/>
          <p:nvPr/>
        </p:nvSpPr>
        <p:spPr>
          <a:xfrm>
            <a:off x="5781900" y="151839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>
            <a:extLst>
              <a:ext uri="{FF2B5EF4-FFF2-40B4-BE49-F238E27FC236}">
                <a16:creationId xmlns:a16="http://schemas.microsoft.com/office/drawing/2014/main" id="{8A7FE4C6-7FDB-89C6-D204-46E14D8449CE}"/>
              </a:ext>
            </a:extLst>
          </p:cNvPr>
          <p:cNvSpPr/>
          <p:nvPr/>
        </p:nvSpPr>
        <p:spPr>
          <a:xfrm>
            <a:off x="5781900" y="16138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>
            <a:extLst>
              <a:ext uri="{FF2B5EF4-FFF2-40B4-BE49-F238E27FC236}">
                <a16:creationId xmlns:a16="http://schemas.microsoft.com/office/drawing/2014/main" id="{4BB66458-72B3-B3D2-3395-BB81BBA11E71}"/>
              </a:ext>
            </a:extLst>
          </p:cNvPr>
          <p:cNvSpPr/>
          <p:nvPr/>
        </p:nvSpPr>
        <p:spPr>
          <a:xfrm>
            <a:off x="5781900" y="170934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>
            <a:extLst>
              <a:ext uri="{FF2B5EF4-FFF2-40B4-BE49-F238E27FC236}">
                <a16:creationId xmlns:a16="http://schemas.microsoft.com/office/drawing/2014/main" id="{DD21BF6C-4D0B-3E06-10ED-16C4C359EF08}"/>
              </a:ext>
            </a:extLst>
          </p:cNvPr>
          <p:cNvSpPr/>
          <p:nvPr/>
        </p:nvSpPr>
        <p:spPr>
          <a:xfrm>
            <a:off x="5781900" y="180213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>
            <a:extLst>
              <a:ext uri="{FF2B5EF4-FFF2-40B4-BE49-F238E27FC236}">
                <a16:creationId xmlns:a16="http://schemas.microsoft.com/office/drawing/2014/main" id="{79C515F1-70A5-3CE9-A1EE-BB9ABFBED320}"/>
              </a:ext>
            </a:extLst>
          </p:cNvPr>
          <p:cNvSpPr/>
          <p:nvPr/>
        </p:nvSpPr>
        <p:spPr>
          <a:xfrm>
            <a:off x="5781900" y="189760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>
            <a:extLst>
              <a:ext uri="{FF2B5EF4-FFF2-40B4-BE49-F238E27FC236}">
                <a16:creationId xmlns:a16="http://schemas.microsoft.com/office/drawing/2014/main" id="{3983FDC6-96FF-BB7B-D4DB-F75D2CD4D85A}"/>
              </a:ext>
            </a:extLst>
          </p:cNvPr>
          <p:cNvSpPr/>
          <p:nvPr/>
        </p:nvSpPr>
        <p:spPr>
          <a:xfrm>
            <a:off x="5781900" y="199307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>
            <a:extLst>
              <a:ext uri="{FF2B5EF4-FFF2-40B4-BE49-F238E27FC236}">
                <a16:creationId xmlns:a16="http://schemas.microsoft.com/office/drawing/2014/main" id="{9D47B4B9-9525-47C6-F78D-EC3FAB87DA86}"/>
              </a:ext>
            </a:extLst>
          </p:cNvPr>
          <p:cNvSpPr/>
          <p:nvPr/>
        </p:nvSpPr>
        <p:spPr>
          <a:xfrm>
            <a:off x="5781900" y="208855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>
            <a:extLst>
              <a:ext uri="{FF2B5EF4-FFF2-40B4-BE49-F238E27FC236}">
                <a16:creationId xmlns:a16="http://schemas.microsoft.com/office/drawing/2014/main" id="{CBA749F3-D7B6-D754-B6CD-4E046EC42CBE}"/>
              </a:ext>
            </a:extLst>
          </p:cNvPr>
          <p:cNvSpPr/>
          <p:nvPr/>
        </p:nvSpPr>
        <p:spPr>
          <a:xfrm>
            <a:off x="5781900" y="21843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>
            <a:extLst>
              <a:ext uri="{FF2B5EF4-FFF2-40B4-BE49-F238E27FC236}">
                <a16:creationId xmlns:a16="http://schemas.microsoft.com/office/drawing/2014/main" id="{133403F0-D390-C413-1F34-2F743DDB3D3A}"/>
              </a:ext>
            </a:extLst>
          </p:cNvPr>
          <p:cNvSpPr/>
          <p:nvPr/>
        </p:nvSpPr>
        <p:spPr>
          <a:xfrm>
            <a:off x="5781900" y="2279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>
            <a:extLst>
              <a:ext uri="{FF2B5EF4-FFF2-40B4-BE49-F238E27FC236}">
                <a16:creationId xmlns:a16="http://schemas.microsoft.com/office/drawing/2014/main" id="{2DB675A1-D780-E257-AEF9-741EBA4E75EB}"/>
              </a:ext>
            </a:extLst>
          </p:cNvPr>
          <p:cNvSpPr/>
          <p:nvPr/>
        </p:nvSpPr>
        <p:spPr>
          <a:xfrm>
            <a:off x="5781900" y="23780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>
            <a:extLst>
              <a:ext uri="{FF2B5EF4-FFF2-40B4-BE49-F238E27FC236}">
                <a16:creationId xmlns:a16="http://schemas.microsoft.com/office/drawing/2014/main" id="{7EF537C6-C105-42AA-561F-C771C3EE159E}"/>
              </a:ext>
            </a:extLst>
          </p:cNvPr>
          <p:cNvSpPr/>
          <p:nvPr/>
        </p:nvSpPr>
        <p:spPr>
          <a:xfrm>
            <a:off x="5781900" y="246271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>
            <a:extLst>
              <a:ext uri="{FF2B5EF4-FFF2-40B4-BE49-F238E27FC236}">
                <a16:creationId xmlns:a16="http://schemas.microsoft.com/office/drawing/2014/main" id="{641F515B-D8A8-250B-DC4B-D780381BD99C}"/>
              </a:ext>
            </a:extLst>
          </p:cNvPr>
          <p:cNvSpPr/>
          <p:nvPr/>
        </p:nvSpPr>
        <p:spPr>
          <a:xfrm>
            <a:off x="5781900" y="25608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>
            <a:extLst>
              <a:ext uri="{FF2B5EF4-FFF2-40B4-BE49-F238E27FC236}">
                <a16:creationId xmlns:a16="http://schemas.microsoft.com/office/drawing/2014/main" id="{4CCFEAF6-4DB4-69E4-5624-FFD47DDD547B}"/>
              </a:ext>
            </a:extLst>
          </p:cNvPr>
          <p:cNvSpPr/>
          <p:nvPr/>
        </p:nvSpPr>
        <p:spPr>
          <a:xfrm>
            <a:off x="5781900" y="265635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>
            <a:extLst>
              <a:ext uri="{FF2B5EF4-FFF2-40B4-BE49-F238E27FC236}">
                <a16:creationId xmlns:a16="http://schemas.microsoft.com/office/drawing/2014/main" id="{777CF84B-24D0-8C4B-0F80-66970C853378}"/>
              </a:ext>
            </a:extLst>
          </p:cNvPr>
          <p:cNvSpPr/>
          <p:nvPr/>
        </p:nvSpPr>
        <p:spPr>
          <a:xfrm>
            <a:off x="5781900" y="27518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>
            <a:extLst>
              <a:ext uri="{FF2B5EF4-FFF2-40B4-BE49-F238E27FC236}">
                <a16:creationId xmlns:a16="http://schemas.microsoft.com/office/drawing/2014/main" id="{E019CE4F-122B-551C-0008-9B7EB5F44A81}"/>
              </a:ext>
            </a:extLst>
          </p:cNvPr>
          <p:cNvSpPr/>
          <p:nvPr/>
        </p:nvSpPr>
        <p:spPr>
          <a:xfrm>
            <a:off x="5781900" y="284730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>
            <a:extLst>
              <a:ext uri="{FF2B5EF4-FFF2-40B4-BE49-F238E27FC236}">
                <a16:creationId xmlns:a16="http://schemas.microsoft.com/office/drawing/2014/main" id="{176DD0C2-CAFD-D1A0-1B11-69FB0F0BF5A4}"/>
              </a:ext>
            </a:extLst>
          </p:cNvPr>
          <p:cNvSpPr/>
          <p:nvPr/>
        </p:nvSpPr>
        <p:spPr>
          <a:xfrm>
            <a:off x="5781900" y="2940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>
            <a:extLst>
              <a:ext uri="{FF2B5EF4-FFF2-40B4-BE49-F238E27FC236}">
                <a16:creationId xmlns:a16="http://schemas.microsoft.com/office/drawing/2014/main" id="{DA15CD2F-C1A3-06D5-DB01-5B879C524A48}"/>
              </a:ext>
            </a:extLst>
          </p:cNvPr>
          <p:cNvSpPr/>
          <p:nvPr/>
        </p:nvSpPr>
        <p:spPr>
          <a:xfrm>
            <a:off x="5781900" y="303287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>
            <a:extLst>
              <a:ext uri="{FF2B5EF4-FFF2-40B4-BE49-F238E27FC236}">
                <a16:creationId xmlns:a16="http://schemas.microsoft.com/office/drawing/2014/main" id="{D92EAAC9-86F6-3D45-904E-419EC61F0F97}"/>
              </a:ext>
            </a:extLst>
          </p:cNvPr>
          <p:cNvSpPr/>
          <p:nvPr/>
        </p:nvSpPr>
        <p:spPr>
          <a:xfrm>
            <a:off x="5781900" y="312834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>
            <a:extLst>
              <a:ext uri="{FF2B5EF4-FFF2-40B4-BE49-F238E27FC236}">
                <a16:creationId xmlns:a16="http://schemas.microsoft.com/office/drawing/2014/main" id="{7D76DC1B-1BA5-A044-1C00-D5A9A0D4FE19}"/>
              </a:ext>
            </a:extLst>
          </p:cNvPr>
          <p:cNvSpPr/>
          <p:nvPr/>
        </p:nvSpPr>
        <p:spPr>
          <a:xfrm>
            <a:off x="5781900" y="322382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>
            <a:extLst>
              <a:ext uri="{FF2B5EF4-FFF2-40B4-BE49-F238E27FC236}">
                <a16:creationId xmlns:a16="http://schemas.microsoft.com/office/drawing/2014/main" id="{BA6FE4F0-1B69-0FDA-9E3A-928C258DC682}"/>
              </a:ext>
            </a:extLst>
          </p:cNvPr>
          <p:cNvSpPr/>
          <p:nvPr/>
        </p:nvSpPr>
        <p:spPr>
          <a:xfrm>
            <a:off x="5781900" y="331929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>
            <a:extLst>
              <a:ext uri="{FF2B5EF4-FFF2-40B4-BE49-F238E27FC236}">
                <a16:creationId xmlns:a16="http://schemas.microsoft.com/office/drawing/2014/main" id="{2E1B5BB2-17F4-C8B0-1BC6-AE2051C01C9A}"/>
              </a:ext>
            </a:extLst>
          </p:cNvPr>
          <p:cNvSpPr/>
          <p:nvPr/>
        </p:nvSpPr>
        <p:spPr>
          <a:xfrm>
            <a:off x="5781900" y="341476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>
            <a:extLst>
              <a:ext uri="{FF2B5EF4-FFF2-40B4-BE49-F238E27FC236}">
                <a16:creationId xmlns:a16="http://schemas.microsoft.com/office/drawing/2014/main" id="{15126E65-4B47-9D14-511F-D0F0D85E54D2}"/>
              </a:ext>
            </a:extLst>
          </p:cNvPr>
          <p:cNvSpPr/>
          <p:nvPr/>
        </p:nvSpPr>
        <p:spPr>
          <a:xfrm>
            <a:off x="5781900" y="351024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>
            <a:extLst>
              <a:ext uri="{FF2B5EF4-FFF2-40B4-BE49-F238E27FC236}">
                <a16:creationId xmlns:a16="http://schemas.microsoft.com/office/drawing/2014/main" id="{6E4E65D0-01A3-4F85-68D3-63ADD5EE9388}"/>
              </a:ext>
            </a:extLst>
          </p:cNvPr>
          <p:cNvSpPr/>
          <p:nvPr/>
        </p:nvSpPr>
        <p:spPr>
          <a:xfrm>
            <a:off x="5781900" y="360594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>
            <a:extLst>
              <a:ext uri="{FF2B5EF4-FFF2-40B4-BE49-F238E27FC236}">
                <a16:creationId xmlns:a16="http://schemas.microsoft.com/office/drawing/2014/main" id="{9525DBDC-CBB9-500C-7355-BC5B704C7F69}"/>
              </a:ext>
            </a:extLst>
          </p:cNvPr>
          <p:cNvSpPr/>
          <p:nvPr/>
        </p:nvSpPr>
        <p:spPr>
          <a:xfrm>
            <a:off x="5781900" y="370141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>
            <a:extLst>
              <a:ext uri="{FF2B5EF4-FFF2-40B4-BE49-F238E27FC236}">
                <a16:creationId xmlns:a16="http://schemas.microsoft.com/office/drawing/2014/main" id="{D3C363BF-DF3A-7D41-3225-7CB926B836DE}"/>
              </a:ext>
            </a:extLst>
          </p:cNvPr>
          <p:cNvSpPr/>
          <p:nvPr/>
        </p:nvSpPr>
        <p:spPr>
          <a:xfrm>
            <a:off x="5781900" y="379688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>
            <a:extLst>
              <a:ext uri="{FF2B5EF4-FFF2-40B4-BE49-F238E27FC236}">
                <a16:creationId xmlns:a16="http://schemas.microsoft.com/office/drawing/2014/main" id="{F60EE23E-F84C-EA59-B668-130BB3F32F8D}"/>
              </a:ext>
            </a:extLst>
          </p:cNvPr>
          <p:cNvSpPr/>
          <p:nvPr/>
        </p:nvSpPr>
        <p:spPr>
          <a:xfrm>
            <a:off x="5781900" y="389236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>
            <a:extLst>
              <a:ext uri="{FF2B5EF4-FFF2-40B4-BE49-F238E27FC236}">
                <a16:creationId xmlns:a16="http://schemas.microsoft.com/office/drawing/2014/main" id="{F1991797-53A1-7BD6-0665-8ED8B92356E9}"/>
              </a:ext>
            </a:extLst>
          </p:cNvPr>
          <p:cNvSpPr/>
          <p:nvPr/>
        </p:nvSpPr>
        <p:spPr>
          <a:xfrm>
            <a:off x="5781900" y="3987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>
            <a:extLst>
              <a:ext uri="{FF2B5EF4-FFF2-40B4-BE49-F238E27FC236}">
                <a16:creationId xmlns:a16="http://schemas.microsoft.com/office/drawing/2014/main" id="{8988466F-A9FB-D6F1-F9C9-CADED51BAA4A}"/>
              </a:ext>
            </a:extLst>
          </p:cNvPr>
          <p:cNvSpPr/>
          <p:nvPr/>
        </p:nvSpPr>
        <p:spPr>
          <a:xfrm>
            <a:off x="5781900" y="408331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>
            <a:extLst>
              <a:ext uri="{FF2B5EF4-FFF2-40B4-BE49-F238E27FC236}">
                <a16:creationId xmlns:a16="http://schemas.microsoft.com/office/drawing/2014/main" id="{46EFE5F2-3E41-21AC-69F9-0203606CC848}"/>
              </a:ext>
            </a:extLst>
          </p:cNvPr>
          <p:cNvSpPr/>
          <p:nvPr/>
        </p:nvSpPr>
        <p:spPr>
          <a:xfrm>
            <a:off x="5781900" y="41787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>
            <a:extLst>
              <a:ext uri="{FF2B5EF4-FFF2-40B4-BE49-F238E27FC236}">
                <a16:creationId xmlns:a16="http://schemas.microsoft.com/office/drawing/2014/main" id="{DA6232B2-CDF7-854B-9C6D-4487452A4A67}"/>
              </a:ext>
            </a:extLst>
          </p:cNvPr>
          <p:cNvSpPr/>
          <p:nvPr/>
        </p:nvSpPr>
        <p:spPr>
          <a:xfrm>
            <a:off x="5781900" y="427426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>
            <a:extLst>
              <a:ext uri="{FF2B5EF4-FFF2-40B4-BE49-F238E27FC236}">
                <a16:creationId xmlns:a16="http://schemas.microsoft.com/office/drawing/2014/main" id="{5224361D-2DD4-028A-6687-5884355F7EBE}"/>
              </a:ext>
            </a:extLst>
          </p:cNvPr>
          <p:cNvSpPr/>
          <p:nvPr/>
        </p:nvSpPr>
        <p:spPr>
          <a:xfrm>
            <a:off x="5781900" y="436973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>
            <a:extLst>
              <a:ext uri="{FF2B5EF4-FFF2-40B4-BE49-F238E27FC236}">
                <a16:creationId xmlns:a16="http://schemas.microsoft.com/office/drawing/2014/main" id="{E833EFBF-78FB-51B5-271E-C5B961A60355}"/>
              </a:ext>
            </a:extLst>
          </p:cNvPr>
          <p:cNvSpPr/>
          <p:nvPr/>
        </p:nvSpPr>
        <p:spPr>
          <a:xfrm>
            <a:off x="5781900" y="446520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>
            <a:extLst>
              <a:ext uri="{FF2B5EF4-FFF2-40B4-BE49-F238E27FC236}">
                <a16:creationId xmlns:a16="http://schemas.microsoft.com/office/drawing/2014/main" id="{FCF17345-D4FA-5B86-6EC7-D188E34706FC}"/>
              </a:ext>
            </a:extLst>
          </p:cNvPr>
          <p:cNvSpPr/>
          <p:nvPr/>
        </p:nvSpPr>
        <p:spPr>
          <a:xfrm>
            <a:off x="5781900" y="456068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>
            <a:extLst>
              <a:ext uri="{FF2B5EF4-FFF2-40B4-BE49-F238E27FC236}">
                <a16:creationId xmlns:a16="http://schemas.microsoft.com/office/drawing/2014/main" id="{C832BB65-7D21-F4C7-B9D4-27ECCD1BDE15}"/>
              </a:ext>
            </a:extLst>
          </p:cNvPr>
          <p:cNvSpPr/>
          <p:nvPr/>
        </p:nvSpPr>
        <p:spPr>
          <a:xfrm>
            <a:off x="5781900" y="465615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>
            <a:extLst>
              <a:ext uri="{FF2B5EF4-FFF2-40B4-BE49-F238E27FC236}">
                <a16:creationId xmlns:a16="http://schemas.microsoft.com/office/drawing/2014/main" id="{0694AFB9-1918-3D2B-88D4-F42E14E02705}"/>
              </a:ext>
            </a:extLst>
          </p:cNvPr>
          <p:cNvSpPr/>
          <p:nvPr/>
        </p:nvSpPr>
        <p:spPr>
          <a:xfrm>
            <a:off x="5781900" y="47516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>
            <a:extLst>
              <a:ext uri="{FF2B5EF4-FFF2-40B4-BE49-F238E27FC236}">
                <a16:creationId xmlns:a16="http://schemas.microsoft.com/office/drawing/2014/main" id="{9259E129-6026-AD80-7E2D-371B9C6CCE3B}"/>
              </a:ext>
            </a:extLst>
          </p:cNvPr>
          <p:cNvSpPr/>
          <p:nvPr/>
        </p:nvSpPr>
        <p:spPr>
          <a:xfrm>
            <a:off x="5781900" y="484710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>
            <a:extLst>
              <a:ext uri="{FF2B5EF4-FFF2-40B4-BE49-F238E27FC236}">
                <a16:creationId xmlns:a16="http://schemas.microsoft.com/office/drawing/2014/main" id="{1737957B-4A0B-DBFA-E536-1D96F177C989}"/>
              </a:ext>
            </a:extLst>
          </p:cNvPr>
          <p:cNvSpPr/>
          <p:nvPr/>
        </p:nvSpPr>
        <p:spPr>
          <a:xfrm>
            <a:off x="5781900" y="49425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>
            <a:extLst>
              <a:ext uri="{FF2B5EF4-FFF2-40B4-BE49-F238E27FC236}">
                <a16:creationId xmlns:a16="http://schemas.microsoft.com/office/drawing/2014/main" id="{9D912C51-5005-C38A-CC6D-6429FAFFC955}"/>
              </a:ext>
            </a:extLst>
          </p:cNvPr>
          <p:cNvSpPr/>
          <p:nvPr/>
        </p:nvSpPr>
        <p:spPr>
          <a:xfrm>
            <a:off x="5781900" y="503838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>
            <a:extLst>
              <a:ext uri="{FF2B5EF4-FFF2-40B4-BE49-F238E27FC236}">
                <a16:creationId xmlns:a16="http://schemas.microsoft.com/office/drawing/2014/main" id="{492E846A-E970-F9C9-153F-0601307FE063}"/>
              </a:ext>
            </a:extLst>
          </p:cNvPr>
          <p:cNvSpPr/>
          <p:nvPr/>
        </p:nvSpPr>
        <p:spPr>
          <a:xfrm>
            <a:off x="5781900" y="51338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>
            <a:extLst>
              <a:ext uri="{FF2B5EF4-FFF2-40B4-BE49-F238E27FC236}">
                <a16:creationId xmlns:a16="http://schemas.microsoft.com/office/drawing/2014/main" id="{2A8E09DC-F3F7-A0EA-BF4A-CF965EE4DC9E}"/>
              </a:ext>
            </a:extLst>
          </p:cNvPr>
          <p:cNvSpPr/>
          <p:nvPr/>
        </p:nvSpPr>
        <p:spPr>
          <a:xfrm>
            <a:off x="5781900" y="52293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>
            <a:extLst>
              <a:ext uri="{FF2B5EF4-FFF2-40B4-BE49-F238E27FC236}">
                <a16:creationId xmlns:a16="http://schemas.microsoft.com/office/drawing/2014/main" id="{4505C6E5-0E08-1F14-0523-642AB179822C}"/>
              </a:ext>
            </a:extLst>
          </p:cNvPr>
          <p:cNvSpPr/>
          <p:nvPr/>
        </p:nvSpPr>
        <p:spPr>
          <a:xfrm>
            <a:off x="5781900" y="532481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>
            <a:extLst>
              <a:ext uri="{FF2B5EF4-FFF2-40B4-BE49-F238E27FC236}">
                <a16:creationId xmlns:a16="http://schemas.microsoft.com/office/drawing/2014/main" id="{697316B6-D052-B83C-4B7E-5B3760E6FE61}"/>
              </a:ext>
            </a:extLst>
          </p:cNvPr>
          <p:cNvSpPr/>
          <p:nvPr/>
        </p:nvSpPr>
        <p:spPr>
          <a:xfrm>
            <a:off x="5781900" y="542028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>
            <a:extLst>
              <a:ext uri="{FF2B5EF4-FFF2-40B4-BE49-F238E27FC236}">
                <a16:creationId xmlns:a16="http://schemas.microsoft.com/office/drawing/2014/main" id="{F1666FC6-5BA0-64B3-CD86-DFB46550C5D6}"/>
              </a:ext>
            </a:extLst>
          </p:cNvPr>
          <p:cNvSpPr/>
          <p:nvPr/>
        </p:nvSpPr>
        <p:spPr>
          <a:xfrm>
            <a:off x="5781900" y="55211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>
            <a:extLst>
              <a:ext uri="{FF2B5EF4-FFF2-40B4-BE49-F238E27FC236}">
                <a16:creationId xmlns:a16="http://schemas.microsoft.com/office/drawing/2014/main" id="{7CB405FD-E708-1D01-D766-B22D81B5D342}"/>
              </a:ext>
            </a:extLst>
          </p:cNvPr>
          <p:cNvSpPr/>
          <p:nvPr/>
        </p:nvSpPr>
        <p:spPr>
          <a:xfrm>
            <a:off x="5781900" y="561661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>
            <a:extLst>
              <a:ext uri="{FF2B5EF4-FFF2-40B4-BE49-F238E27FC236}">
                <a16:creationId xmlns:a16="http://schemas.microsoft.com/office/drawing/2014/main" id="{7EC821A2-97DD-2AF5-64D7-6E7FBA2109CD}"/>
              </a:ext>
            </a:extLst>
          </p:cNvPr>
          <p:cNvSpPr/>
          <p:nvPr/>
        </p:nvSpPr>
        <p:spPr>
          <a:xfrm>
            <a:off x="5781900" y="5712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>
            <a:extLst>
              <a:ext uri="{FF2B5EF4-FFF2-40B4-BE49-F238E27FC236}">
                <a16:creationId xmlns:a16="http://schemas.microsoft.com/office/drawing/2014/main" id="{55FF3295-8075-F134-E235-FC24425527D8}"/>
              </a:ext>
            </a:extLst>
          </p:cNvPr>
          <p:cNvSpPr txBox="1"/>
          <p:nvPr/>
        </p:nvSpPr>
        <p:spPr>
          <a:xfrm>
            <a:off x="2045298" y="565165"/>
            <a:ext cx="5351929" cy="277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652" defTabSz="806867">
              <a:tabLst>
                <a:tab pos="2277157" algn="l"/>
                <a:tab pos="3046482" algn="l"/>
                <a:tab pos="4445611" algn="l"/>
              </a:tabLst>
            </a:pP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eneral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Educatio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R="4483" algn="r" defTabSz="806867">
              <a:spcBef>
                <a:spcPts val="2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6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overn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ent/Political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Scienc</a:t>
            </a:r>
            <a:r>
              <a:rPr sz="860" b="1" spc="13" baseline="8547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 (6 credits</a:t>
            </a:r>
            <a:r>
              <a:rPr sz="860" b="1" spc="26" baseline="8547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596" b="1" spc="-6" baseline="49382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596" baseline="493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7" name="object 347">
            <a:extLst>
              <a:ext uri="{FF2B5EF4-FFF2-40B4-BE49-F238E27FC236}">
                <a16:creationId xmlns:a16="http://schemas.microsoft.com/office/drawing/2014/main" id="{285907B8-9278-1CA4-2BAC-4849613FCFA1}"/>
              </a:ext>
            </a:extLst>
          </p:cNvPr>
          <p:cNvSpPr txBox="1"/>
          <p:nvPr/>
        </p:nvSpPr>
        <p:spPr>
          <a:xfrm>
            <a:off x="7848489" y="565165"/>
            <a:ext cx="2235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8" name="object 348">
            <a:extLst>
              <a:ext uri="{FF2B5EF4-FFF2-40B4-BE49-F238E27FC236}">
                <a16:creationId xmlns:a16="http://schemas.microsoft.com/office/drawing/2014/main" id="{6E29347E-0F83-20A1-183C-503DEE5BFE1A}"/>
              </a:ext>
            </a:extLst>
          </p:cNvPr>
          <p:cNvSpPr txBox="1"/>
          <p:nvPr/>
        </p:nvSpPr>
        <p:spPr>
          <a:xfrm>
            <a:off x="8495628" y="565165"/>
            <a:ext cx="230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EPCC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9" name="object 349">
            <a:extLst>
              <a:ext uri="{FF2B5EF4-FFF2-40B4-BE49-F238E27FC236}">
                <a16:creationId xmlns:a16="http://schemas.microsoft.com/office/drawing/2014/main" id="{A11BB90B-C66C-7AC0-5776-54E9D322E345}"/>
              </a:ext>
            </a:extLst>
          </p:cNvPr>
          <p:cNvSpPr txBox="1"/>
          <p:nvPr/>
        </p:nvSpPr>
        <p:spPr>
          <a:xfrm>
            <a:off x="2050677" y="853156"/>
            <a:ext cx="46117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3862874" algn="l"/>
              </a:tabLst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0" name="object 350">
            <a:extLst>
              <a:ext uri="{FF2B5EF4-FFF2-40B4-BE49-F238E27FC236}">
                <a16:creationId xmlns:a16="http://schemas.microsoft.com/office/drawing/2014/main" id="{93E03663-167D-5DB9-7B4D-085C84F9C4DB}"/>
              </a:ext>
            </a:extLst>
          </p:cNvPr>
          <p:cNvSpPr txBox="1"/>
          <p:nvPr/>
        </p:nvSpPr>
        <p:spPr>
          <a:xfrm>
            <a:off x="7714017" y="853156"/>
            <a:ext cx="4908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1" name="object 351">
            <a:extLst>
              <a:ext uri="{FF2B5EF4-FFF2-40B4-BE49-F238E27FC236}">
                <a16:creationId xmlns:a16="http://schemas.microsoft.com/office/drawing/2014/main" id="{3BA44289-D379-C920-1FB8-469A59467110}"/>
              </a:ext>
            </a:extLst>
          </p:cNvPr>
          <p:cNvSpPr txBox="1"/>
          <p:nvPr/>
        </p:nvSpPr>
        <p:spPr>
          <a:xfrm>
            <a:off x="8359813" y="853156"/>
            <a:ext cx="501463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2" name="object 352">
            <a:extLst>
              <a:ext uri="{FF2B5EF4-FFF2-40B4-BE49-F238E27FC236}">
                <a16:creationId xmlns:a16="http://schemas.microsoft.com/office/drawing/2014/main" id="{9BE757E4-522A-8117-2CC8-855DEB3058E5}"/>
              </a:ext>
            </a:extLst>
          </p:cNvPr>
          <p:cNvSpPr txBox="1"/>
          <p:nvPr/>
        </p:nvSpPr>
        <p:spPr>
          <a:xfrm>
            <a:off x="2142116" y="948630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3" name="object 353">
            <a:extLst>
              <a:ext uri="{FF2B5EF4-FFF2-40B4-BE49-F238E27FC236}">
                <a16:creationId xmlns:a16="http://schemas.microsoft.com/office/drawing/2014/main" id="{E17CD207-2581-327E-0322-0A4083838CDB}"/>
              </a:ext>
            </a:extLst>
          </p:cNvPr>
          <p:cNvSpPr txBox="1"/>
          <p:nvPr/>
        </p:nvSpPr>
        <p:spPr>
          <a:xfrm>
            <a:off x="4985386" y="948630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4" name="object 354">
            <a:extLst>
              <a:ext uri="{FF2B5EF4-FFF2-40B4-BE49-F238E27FC236}">
                <a16:creationId xmlns:a16="http://schemas.microsoft.com/office/drawing/2014/main" id="{10937C6E-5C50-9289-C47E-431AEEE6398F}"/>
              </a:ext>
            </a:extLst>
          </p:cNvPr>
          <p:cNvSpPr txBox="1"/>
          <p:nvPr/>
        </p:nvSpPr>
        <p:spPr>
          <a:xfrm>
            <a:off x="5902475" y="948630"/>
            <a:ext cx="1109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5" name="object 355">
            <a:extLst>
              <a:ext uri="{FF2B5EF4-FFF2-40B4-BE49-F238E27FC236}">
                <a16:creationId xmlns:a16="http://schemas.microsoft.com/office/drawing/2014/main" id="{7EE2DAE0-DBA8-1F90-6E8D-7AA1D49F4E86}"/>
              </a:ext>
            </a:extLst>
          </p:cNvPr>
          <p:cNvSpPr txBox="1"/>
          <p:nvPr/>
        </p:nvSpPr>
        <p:spPr>
          <a:xfrm>
            <a:off x="2142116" y="1044104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6" name="object 356">
            <a:extLst>
              <a:ext uri="{FF2B5EF4-FFF2-40B4-BE49-F238E27FC236}">
                <a16:creationId xmlns:a16="http://schemas.microsoft.com/office/drawing/2014/main" id="{6F1193C8-4C98-92BC-7355-D2B7A043A176}"/>
              </a:ext>
            </a:extLst>
          </p:cNvPr>
          <p:cNvSpPr txBox="1"/>
          <p:nvPr/>
        </p:nvSpPr>
        <p:spPr>
          <a:xfrm>
            <a:off x="4985386" y="104410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7" name="object 357">
            <a:extLst>
              <a:ext uri="{FF2B5EF4-FFF2-40B4-BE49-F238E27FC236}">
                <a16:creationId xmlns:a16="http://schemas.microsoft.com/office/drawing/2014/main" id="{BF624084-C9A9-F303-07B3-5E077421EE9A}"/>
              </a:ext>
            </a:extLst>
          </p:cNvPr>
          <p:cNvSpPr txBox="1"/>
          <p:nvPr/>
        </p:nvSpPr>
        <p:spPr>
          <a:xfrm>
            <a:off x="2142116" y="1139578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position,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1601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8" name="object 358">
            <a:extLst>
              <a:ext uri="{FF2B5EF4-FFF2-40B4-BE49-F238E27FC236}">
                <a16:creationId xmlns:a16="http://schemas.microsoft.com/office/drawing/2014/main" id="{2C8B7C5A-83D5-A42A-2FC4-3DC195506AB4}"/>
              </a:ext>
            </a:extLst>
          </p:cNvPr>
          <p:cNvSpPr txBox="1"/>
          <p:nvPr/>
        </p:nvSpPr>
        <p:spPr>
          <a:xfrm>
            <a:off x="4981351" y="114502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9" name="object 359">
            <a:extLst>
              <a:ext uri="{FF2B5EF4-FFF2-40B4-BE49-F238E27FC236}">
                <a16:creationId xmlns:a16="http://schemas.microsoft.com/office/drawing/2014/main" id="{2C1C6075-63C3-77A0-6CF1-DFA7DF7FE90A}"/>
              </a:ext>
            </a:extLst>
          </p:cNvPr>
          <p:cNvSpPr txBox="1"/>
          <p:nvPr/>
        </p:nvSpPr>
        <p:spPr>
          <a:xfrm>
            <a:off x="5811035" y="1139578"/>
            <a:ext cx="230897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Social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ehavioral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0" name="object 360">
            <a:extLst>
              <a:ext uri="{FF2B5EF4-FFF2-40B4-BE49-F238E27FC236}">
                <a16:creationId xmlns:a16="http://schemas.microsoft.com/office/drawing/2014/main" id="{C4109676-DB4D-16B3-5866-1D292E088D30}"/>
              </a:ext>
            </a:extLst>
          </p:cNvPr>
          <p:cNvSpPr txBox="1"/>
          <p:nvPr/>
        </p:nvSpPr>
        <p:spPr>
          <a:xfrm>
            <a:off x="2142115" y="1235052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1" name="object 361">
            <a:extLst>
              <a:ext uri="{FF2B5EF4-FFF2-40B4-BE49-F238E27FC236}">
                <a16:creationId xmlns:a16="http://schemas.microsoft.com/office/drawing/2014/main" id="{715D5EB5-90D4-9133-6DDA-8047DC3BF0B8}"/>
              </a:ext>
            </a:extLst>
          </p:cNvPr>
          <p:cNvSpPr txBox="1"/>
          <p:nvPr/>
        </p:nvSpPr>
        <p:spPr>
          <a:xfrm>
            <a:off x="4981351" y="124050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2" name="object 362">
            <a:extLst>
              <a:ext uri="{FF2B5EF4-FFF2-40B4-BE49-F238E27FC236}">
                <a16:creationId xmlns:a16="http://schemas.microsoft.com/office/drawing/2014/main" id="{B10FE484-7156-FBC3-0E84-1057AD7FD02B}"/>
              </a:ext>
            </a:extLst>
          </p:cNvPr>
          <p:cNvSpPr txBox="1"/>
          <p:nvPr/>
        </p:nvSpPr>
        <p:spPr>
          <a:xfrm>
            <a:off x="5902475" y="1235052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anity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3" name="object 363">
            <a:extLst>
              <a:ext uri="{FF2B5EF4-FFF2-40B4-BE49-F238E27FC236}">
                <a16:creationId xmlns:a16="http://schemas.microsoft.com/office/drawing/2014/main" id="{F1977943-7476-469E-88CA-B7D92CD2DE04}"/>
              </a:ext>
            </a:extLst>
          </p:cNvPr>
          <p:cNvSpPr txBox="1"/>
          <p:nvPr/>
        </p:nvSpPr>
        <p:spPr>
          <a:xfrm>
            <a:off x="8401498" y="1235052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4" name="object 364">
            <a:extLst>
              <a:ext uri="{FF2B5EF4-FFF2-40B4-BE49-F238E27FC236}">
                <a16:creationId xmlns:a16="http://schemas.microsoft.com/office/drawing/2014/main" id="{7E7B688B-91FA-B69C-D5A0-A9408A145288}"/>
              </a:ext>
            </a:extLst>
          </p:cNvPr>
          <p:cNvSpPr txBox="1"/>
          <p:nvPr/>
        </p:nvSpPr>
        <p:spPr>
          <a:xfrm>
            <a:off x="2142115" y="1330526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5" name="object 365">
            <a:extLst>
              <a:ext uri="{FF2B5EF4-FFF2-40B4-BE49-F238E27FC236}">
                <a16:creationId xmlns:a16="http://schemas.microsoft.com/office/drawing/2014/main" id="{C6CA1785-BA99-E01F-EABB-3DC43337DD03}"/>
              </a:ext>
            </a:extLst>
          </p:cNvPr>
          <p:cNvSpPr txBox="1"/>
          <p:nvPr/>
        </p:nvSpPr>
        <p:spPr>
          <a:xfrm>
            <a:off x="4981351" y="133597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6" name="object 366">
            <a:extLst>
              <a:ext uri="{FF2B5EF4-FFF2-40B4-BE49-F238E27FC236}">
                <a16:creationId xmlns:a16="http://schemas.microsoft.com/office/drawing/2014/main" id="{39128151-ACFF-CA44-3A77-2617CCBA0906}"/>
              </a:ext>
            </a:extLst>
          </p:cNvPr>
          <p:cNvSpPr txBox="1"/>
          <p:nvPr/>
        </p:nvSpPr>
        <p:spPr>
          <a:xfrm>
            <a:off x="5902474" y="1330526"/>
            <a:ext cx="5210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7" name="object 367">
            <a:extLst>
              <a:ext uri="{FF2B5EF4-FFF2-40B4-BE49-F238E27FC236}">
                <a16:creationId xmlns:a16="http://schemas.microsoft.com/office/drawing/2014/main" id="{1E09E6EE-A913-02D4-C88F-CCF40057381D}"/>
              </a:ext>
            </a:extLst>
          </p:cNvPr>
          <p:cNvSpPr txBox="1"/>
          <p:nvPr/>
        </p:nvSpPr>
        <p:spPr>
          <a:xfrm>
            <a:off x="7750325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8" name="object 368">
            <a:extLst>
              <a:ext uri="{FF2B5EF4-FFF2-40B4-BE49-F238E27FC236}">
                <a16:creationId xmlns:a16="http://schemas.microsoft.com/office/drawing/2014/main" id="{E011DCCF-4763-43D8-179E-09F3A61F25FF}"/>
              </a:ext>
            </a:extLst>
          </p:cNvPr>
          <p:cNvSpPr txBox="1"/>
          <p:nvPr/>
        </p:nvSpPr>
        <p:spPr>
          <a:xfrm>
            <a:off x="8401498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9" name="object 369">
            <a:extLst>
              <a:ext uri="{FF2B5EF4-FFF2-40B4-BE49-F238E27FC236}">
                <a16:creationId xmlns:a16="http://schemas.microsoft.com/office/drawing/2014/main" id="{4D26A22E-2F35-1065-86EB-6477FDCE97CC}"/>
              </a:ext>
            </a:extLst>
          </p:cNvPr>
          <p:cNvSpPr txBox="1"/>
          <p:nvPr/>
        </p:nvSpPr>
        <p:spPr>
          <a:xfrm>
            <a:off x="2142116" y="1426001"/>
            <a:ext cx="2516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76561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ritte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1611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0" name="object 370">
            <a:extLst>
              <a:ext uri="{FF2B5EF4-FFF2-40B4-BE49-F238E27FC236}">
                <a16:creationId xmlns:a16="http://schemas.microsoft.com/office/drawing/2014/main" id="{BE4BA0BA-9CFB-A5BA-3F5E-D2B9201CD56D}"/>
              </a:ext>
            </a:extLst>
          </p:cNvPr>
          <p:cNvSpPr txBox="1"/>
          <p:nvPr/>
        </p:nvSpPr>
        <p:spPr>
          <a:xfrm>
            <a:off x="5902475" y="1426001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1" name="object 371">
            <a:extLst>
              <a:ext uri="{FF2B5EF4-FFF2-40B4-BE49-F238E27FC236}">
                <a16:creationId xmlns:a16="http://schemas.microsoft.com/office/drawing/2014/main" id="{7E45F9A7-3096-C2C2-94AA-407BB1D57928}"/>
              </a:ext>
            </a:extLst>
          </p:cNvPr>
          <p:cNvSpPr txBox="1"/>
          <p:nvPr/>
        </p:nvSpPr>
        <p:spPr>
          <a:xfrm>
            <a:off x="3041948" y="14254"/>
            <a:ext cx="4332194" cy="469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1" algn="ctr" defTabSz="806867"/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882" b="1" spc="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oll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ce: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Bac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 De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ree 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4483" algn="ctr" defTabSz="806867">
              <a:spcBef>
                <a:spcPts val="635"/>
              </a:spcBef>
            </a:pP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794" b="1" spc="-9" dirty="0">
                <a:solidFill>
                  <a:prstClr val="black"/>
                </a:solidFill>
                <a:latin typeface="Arial"/>
                <a:cs typeface="Arial"/>
              </a:rPr>
              <a:t>IVERSITY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COR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CURR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ICULU</a:t>
            </a:r>
            <a:r>
              <a:rPr sz="794" b="1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b="1" baseline="4166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794" baseline="4166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53"/>
              </a:spcBef>
            </a:pP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794" spc="-18" dirty="0">
                <a:solidFill>
                  <a:prstClr val="black"/>
                </a:solidFill>
                <a:latin typeface="Arial"/>
                <a:cs typeface="Arial"/>
              </a:rPr>
              <a:t>x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um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66 hours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ay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ran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rred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rom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-13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o-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ear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tu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ons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TEP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degree progra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79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2" name="object 372">
            <a:extLst>
              <a:ext uri="{FF2B5EF4-FFF2-40B4-BE49-F238E27FC236}">
                <a16:creationId xmlns:a16="http://schemas.microsoft.com/office/drawing/2014/main" id="{00EC97DC-BE20-FE50-53F2-24B8060B544F}"/>
              </a:ext>
            </a:extLst>
          </p:cNvPr>
          <p:cNvSpPr/>
          <p:nvPr/>
        </p:nvSpPr>
        <p:spPr>
          <a:xfrm>
            <a:off x="2021541" y="590299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>
            <a:extLst>
              <a:ext uri="{FF2B5EF4-FFF2-40B4-BE49-F238E27FC236}">
                <a16:creationId xmlns:a16="http://schemas.microsoft.com/office/drawing/2014/main" id="{9D34DF8B-441B-064A-5B6F-12CFD7F87361}"/>
              </a:ext>
            </a:extLst>
          </p:cNvPr>
          <p:cNvSpPr/>
          <p:nvPr/>
        </p:nvSpPr>
        <p:spPr>
          <a:xfrm>
            <a:off x="5785933" y="60031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7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>
            <a:extLst>
              <a:ext uri="{FF2B5EF4-FFF2-40B4-BE49-F238E27FC236}">
                <a16:creationId xmlns:a16="http://schemas.microsoft.com/office/drawing/2014/main" id="{977FA702-A71F-7144-57DC-D322EABFD803}"/>
              </a:ext>
            </a:extLst>
          </p:cNvPr>
          <p:cNvSpPr/>
          <p:nvPr/>
        </p:nvSpPr>
        <p:spPr>
          <a:xfrm>
            <a:off x="5785933" y="6097972"/>
            <a:ext cx="3146051" cy="0"/>
          </a:xfrm>
          <a:custGeom>
            <a:avLst/>
            <a:gdLst/>
            <a:ahLst/>
            <a:cxnLst/>
            <a:rect l="l" t="t" r="r" b="b"/>
            <a:pathLst>
              <a:path w="3565525">
                <a:moveTo>
                  <a:pt x="0" y="0"/>
                </a:moveTo>
                <a:lnTo>
                  <a:pt x="3565270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>
            <a:extLst>
              <a:ext uri="{FF2B5EF4-FFF2-40B4-BE49-F238E27FC236}">
                <a16:creationId xmlns:a16="http://schemas.microsoft.com/office/drawing/2014/main" id="{B47884F6-504B-7B27-6C69-25A9D893AED3}"/>
              </a:ext>
            </a:extLst>
          </p:cNvPr>
          <p:cNvSpPr/>
          <p:nvPr/>
        </p:nvSpPr>
        <p:spPr>
          <a:xfrm>
            <a:off x="2021541" y="619882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>
            <a:extLst>
              <a:ext uri="{FF2B5EF4-FFF2-40B4-BE49-F238E27FC236}">
                <a16:creationId xmlns:a16="http://schemas.microsoft.com/office/drawing/2014/main" id="{9A3AD149-DE56-D6C0-13B7-610E4A583714}"/>
              </a:ext>
            </a:extLst>
          </p:cNvPr>
          <p:cNvSpPr/>
          <p:nvPr/>
        </p:nvSpPr>
        <p:spPr>
          <a:xfrm>
            <a:off x="2021541" y="630640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>
            <a:extLst>
              <a:ext uri="{FF2B5EF4-FFF2-40B4-BE49-F238E27FC236}">
                <a16:creationId xmlns:a16="http://schemas.microsoft.com/office/drawing/2014/main" id="{ACBBE8FF-0F21-1BB6-76A7-62AD87543436}"/>
              </a:ext>
            </a:extLst>
          </p:cNvPr>
          <p:cNvSpPr/>
          <p:nvPr/>
        </p:nvSpPr>
        <p:spPr>
          <a:xfrm>
            <a:off x="5781900" y="640187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45" name="object 345">
            <a:extLst>
              <a:ext uri="{FF2B5EF4-FFF2-40B4-BE49-F238E27FC236}">
                <a16:creationId xmlns:a16="http://schemas.microsoft.com/office/drawing/2014/main" id="{9F78322E-92D0-2687-3EC9-119889779930}"/>
              </a:ext>
            </a:extLst>
          </p:cNvPr>
          <p:cNvGraphicFramePr>
            <a:graphicFrameLocks noGrp="1"/>
          </p:cNvGraphicFramePr>
          <p:nvPr/>
        </p:nvGraphicFramePr>
        <p:xfrm>
          <a:off x="5773271" y="5807515"/>
          <a:ext cx="3157929" cy="683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094"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7366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59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000000"/>
                      </a:solidFill>
                      <a:prstDash val="solid"/>
                    </a:lnL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4986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456">
                <a:tc gridSpan="2">
                  <a:txBody>
                    <a:bodyPr/>
                    <a:lstStyle/>
                    <a:p>
                      <a:pPr marL="147320" marR="289560">
                        <a:lnSpc>
                          <a:spcPct val="1062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  <a:hlinkClick r:id="rId3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@ut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ep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.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edu"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0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337061"/>
              </p:ext>
            </p:extLst>
          </p:nvPr>
        </p:nvGraphicFramePr>
        <p:xfrm>
          <a:off x="1454727" y="1028688"/>
          <a:ext cx="9282546" cy="4679385"/>
        </p:xfrm>
        <a:graphic>
          <a:graphicData uri="http://schemas.openxmlformats.org/drawingml/2006/table">
            <a:tbl>
              <a:tblPr/>
              <a:tblGrid>
                <a:gridCol w="16717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78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5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86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24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62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36541"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Research Scientist: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Performs experiments in laboratories to understand new concepts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endParaRPr lang="en-US" sz="100" spc="29" dirty="0">
                        <a:solidFill>
                          <a:srgbClr val="423E3A"/>
                        </a:solidFill>
                        <a:latin typeface="DM Sans" pitchFamily="2" charset="0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Materials Scientist/Metallurgist: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new materials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Geophysicist: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the physical aspects of the Earth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Astronomer: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celestial bodies and the universe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Nanotechnologist: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Works with materials at the atomic scale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Aerospace Engineer: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Designs and tests aircraft and satellites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5374"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Nuclear Engineer/Technician: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processes for nuclear energy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Robotics Engineer: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Designs automated systems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Software Developer/Application Developer: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Creates software, often for simulation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Data Analyst/Scientist: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Interprets complex data in finance, health, and tech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Quantitative Analyst: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physics models to predict financial markets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Medical Physicist/Clinical Scientist: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Applies physics to medical imaging and cancer treatment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7470">
                <a:tc>
                  <a:txBody>
                    <a:bodyPr/>
                    <a:lstStyle/>
                    <a:p>
                      <a:pPr lvl="0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High School Physics Teacher: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Educates future scientists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University Lecturer/Professor: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Conducts academic research and teaching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Radiation Protection Practitioner: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Ensures safety in environments with radiation 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Optical Engineer/Laser Engineer: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technologies using light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en-US" sz="110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105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2230582" y="203200"/>
            <a:ext cx="7730837" cy="484957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2152073" y="350310"/>
            <a:ext cx="7887855" cy="259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PHYSICS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885873" y="5917162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1353</Words>
  <Application>Microsoft Office PowerPoint</Application>
  <PresentationFormat>Widescreen</PresentationFormat>
  <Paragraphs>309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DM Sans</vt:lpstr>
      <vt:lpstr>Hammersmith One</vt:lpstr>
      <vt:lpstr>Neue Haas Grotesk Text Pro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Vela, Daniela M</dc:creator>
  <cp:lastModifiedBy>Navarro, Krysten A</cp:lastModifiedBy>
  <cp:revision>3</cp:revision>
  <dcterms:created xsi:type="dcterms:W3CDTF">2026-06-24T20:51:32Z</dcterms:created>
  <dcterms:modified xsi:type="dcterms:W3CDTF">2026-09-10T17:16:06Z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2026-06-24T20:51:58Z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3701f5be-2023-4a9f-a808-3debfffdc5d5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