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77" r:id="rId3"/>
    <p:sldId id="270" r:id="rId4"/>
    <p:sldId id="276" r:id="rId5"/>
    <p:sldId id="271" r:id="rId6"/>
    <p:sldId id="272" r:id="rId7"/>
    <p:sldId id="274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2EC7EE-5964-4FEA-96DE-75BFE748BED6}" v="2" dt="2026-09-10T16:23:26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 delMainMaster modMainMaster">
      <pc:chgData name="Navarro, Krysten A" userId="b7169f5f-d46c-4cf1-8195-d10e9ff7e7f1" providerId="ADAL" clId="{694A5C7A-2432-4FC9-B20F-292CBBF6E5F7}" dt="2026-09-10T16:23:26.973" v="138"/>
      <pc:docMkLst>
        <pc:docMk/>
      </pc:docMkLst>
      <pc:sldChg chg="del">
        <pc:chgData name="Navarro, Krysten A" userId="b7169f5f-d46c-4cf1-8195-d10e9ff7e7f1" providerId="ADAL" clId="{694A5C7A-2432-4FC9-B20F-292CBBF6E5F7}" dt="2026-09-10T16:23:20.914" v="137" actId="2696"/>
        <pc:sldMkLst>
          <pc:docMk/>
          <pc:sldMk cId="2481802802" sldId="275"/>
        </pc:sldMkLst>
      </pc:sldChg>
      <pc:sldChg chg="add setBg">
        <pc:chgData name="Navarro, Krysten A" userId="b7169f5f-d46c-4cf1-8195-d10e9ff7e7f1" providerId="ADAL" clId="{694A5C7A-2432-4FC9-B20F-292CBBF6E5F7}" dt="2026-09-10T16:23:26.973" v="138"/>
        <pc:sldMkLst>
          <pc:docMk/>
          <pc:sldMk cId="1790204022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50137D-2BDB-4F88-A37D-78624B5790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FB93A-7876-415F-974E-62B131D8AB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08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F8D91-6BEA-5B1A-681C-1C7F9CCD90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B6BCDF-D10D-24B1-1DEB-700FACA0E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5DF35-B419-CEE9-3CF8-BD6559943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0C86D-E54B-982E-8D47-F4E6E38B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4849D-425B-DFBF-8937-BA265E6E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9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C2D72-7DE9-7A36-910C-34A2B1643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3D391-5358-E340-C6AC-8BF98FF2B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BAF31-5BCE-5053-1E5E-85474853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3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7A061-611A-E9F1-C006-324567B95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6CFB5-E67A-3788-D7D6-00240A625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3B149-F0D7-6EBC-AC7D-4E7FDF6B8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BEBFC-5812-015D-02AF-9BBF3B047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4ECFB-ECE0-421D-4C1F-F3A0356A5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6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2846C-6338-4F76-20DD-C863474F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79B53-0CE1-D757-951A-CA2657514A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05D6F2-9DD4-A4D5-4D7A-5FCE2988F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D7979-55ED-FBED-087B-CFF8EF7B1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BF7C4C-E8AC-0D94-5922-D0B86E099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84274-D948-80D6-5939-2B611BCD7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82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1100-494F-20B8-1891-FBAD26038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EF505-760F-104E-42D7-B4C41B11E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B5AB3E-2E60-EAAD-B7A7-DD01A9ADA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04722F-7FC7-4456-C257-9C137652E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487E6C-C72D-6714-DF35-792B48150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F5D617-74EF-F20F-CD72-808941ADF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7C52B7-9B35-2CA2-D1F1-1936C1AC6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8C532A-E61F-4D2E-E081-0C8250E84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4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1B159-CCDA-19C5-E909-2734248F3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0CC2D9-553F-B3CC-7FAD-B776A1D02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4D7610-EE34-78E1-E1D7-16D9A7F95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4515C-6D6F-0B5B-9E7B-DBED6178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35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E4CB34-C5A2-8403-6939-77422FD4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116171-4C76-B586-E54A-C2CC59FE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DCDF5-B59F-C2BA-7155-57081748A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18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74046-1828-DC10-A440-616B87B92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E64D8-668D-18C2-AF60-8E455EE3E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C9234-CBBA-D02D-29DF-306C44284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FFF07-4519-C16F-B88B-C3D868941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70FC3-01D0-8757-A084-D7D6CC5B7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111AB-E7E8-7258-5076-29679D33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61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7235C-522D-AEAB-EAD0-A9CF25007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58E426-071B-0A87-4EBA-1EACF35C1C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E257A-5A7D-70FF-6393-34500FB16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656B8-40A0-F556-4501-588C6A7E0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D3DAD-9796-6815-8525-6CEA28A1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5A463D-72F8-0D65-E9CE-DC646C5B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790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7D917-223F-BB11-375C-B98D5667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ACE44-2B60-550D-68E4-53C9C8113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12495-2999-A178-813E-50200585F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F0787-8485-4A13-DBD8-1C0173155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54558-EAAD-12DE-3F57-C68092059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36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C1ADB-2867-115B-CF48-E1461FC820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6CE581-839E-D4AB-C732-188A3FD1C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9884C-6B92-413F-7747-467340E00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61A2F-659F-C5FD-6E70-48E8E4FE8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C223E-E761-31F9-0CC7-B14A78101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70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1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63FEEC-B709-127D-DB65-040B2A977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4F9B3-6C95-E3AE-516D-E90048BD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81D6D-AE19-B0FB-58DB-CD305DE6B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1DA018-0465-4E30-8B00-1B1158727CA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2CCBE-CA61-F985-6467-4D7418931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201837-97AB-F3B7-E9E3-8D4656F0FC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163C95-2BDD-40C8-A6A9-427D52550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6368600" y="3942649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79522" y="4652892"/>
            <a:ext cx="1388291" cy="43063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Atmospheric Physics Courses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073549" cy="197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Physics – Atmospheric Physics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6287104" y="3877072"/>
            <a:ext cx="1339034" cy="2039655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7287" y="4536245"/>
            <a:ext cx="1541488" cy="164448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805506" y="180820"/>
            <a:ext cx="1313419" cy="4224101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6359339" y="517871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6345781" y="4301157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6368600" y="453624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79521" y="5164234"/>
            <a:ext cx="1388291" cy="16153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4327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98BCB3-865C-68B8-CCAD-ADFBAA73E4A3}"/>
              </a:ext>
            </a:extLst>
          </p:cNvPr>
          <p:cNvSpPr txBox="1"/>
          <p:nvPr/>
        </p:nvSpPr>
        <p:spPr>
          <a:xfrm>
            <a:off x="9755782" y="4138297"/>
            <a:ext cx="178308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Atmospheric courses subject to availability.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659AD-36BE-8E02-430B-8BE37526544F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C74D65-1221-06BC-2008-0F6677573C03}"/>
              </a:ext>
            </a:extLst>
          </p:cNvPr>
          <p:cNvSpPr/>
          <p:nvPr/>
        </p:nvSpPr>
        <p:spPr>
          <a:xfrm>
            <a:off x="6345781" y="4751007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8008F6-4F66-180C-7110-7E31C774C633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6DF2B1-7F70-D02E-DC9D-BEF66C36F266}"/>
              </a:ext>
            </a:extLst>
          </p:cNvPr>
          <p:cNvSpPr/>
          <p:nvPr/>
        </p:nvSpPr>
        <p:spPr>
          <a:xfrm>
            <a:off x="6368600" y="4974356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3335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701FAAA-6AA0-BB16-0303-9AAF1F022638}"/>
              </a:ext>
            </a:extLst>
          </p:cNvPr>
          <p:cNvSpPr/>
          <p:nvPr/>
        </p:nvSpPr>
        <p:spPr>
          <a:xfrm>
            <a:off x="6368600" y="551543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3323 or 4329 or 4336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B3B721A-B76C-5165-6C43-02122B6BF369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0ECEBF6-1F19-6AEA-A243-BF6755E24DD7}"/>
              </a:ext>
            </a:extLst>
          </p:cNvPr>
          <p:cNvSpPr/>
          <p:nvPr/>
        </p:nvSpPr>
        <p:spPr>
          <a:xfrm>
            <a:off x="7853098" y="11286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2210 (FA)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F68B9C-B928-E0FD-9059-7F79A57DF7F5}"/>
              </a:ext>
            </a:extLst>
          </p:cNvPr>
          <p:cNvSpPr/>
          <p:nvPr/>
        </p:nvSpPr>
        <p:spPr>
          <a:xfrm>
            <a:off x="7853098" y="135018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09F0469-660F-0A50-54B0-8378692B4CE5}"/>
              </a:ext>
            </a:extLst>
          </p:cNvPr>
          <p:cNvSpPr/>
          <p:nvPr/>
        </p:nvSpPr>
        <p:spPr>
          <a:xfrm>
            <a:off x="7864933" y="156899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398B69C0-CC40-5DF6-B3D3-989C60FD03AD}"/>
              </a:ext>
            </a:extLst>
          </p:cNvPr>
          <p:cNvSpPr/>
          <p:nvPr/>
        </p:nvSpPr>
        <p:spPr>
          <a:xfrm>
            <a:off x="7864933" y="178780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3280 (SP)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774903AE-4E7B-4A6C-6B72-EC3FCDDFBC29}"/>
              </a:ext>
            </a:extLst>
          </p:cNvPr>
          <p:cNvSpPr/>
          <p:nvPr/>
        </p:nvSpPr>
        <p:spPr>
          <a:xfrm>
            <a:off x="7864933" y="2007638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3323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12FB8A6-CC96-D52D-A7D9-B86F5DB60DAD}"/>
              </a:ext>
            </a:extLst>
          </p:cNvPr>
          <p:cNvSpPr/>
          <p:nvPr/>
        </p:nvSpPr>
        <p:spPr>
          <a:xfrm>
            <a:off x="7864933" y="224278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3331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08C49700-7217-BE41-44EE-4EAE882A67E9}"/>
              </a:ext>
            </a:extLst>
          </p:cNvPr>
          <p:cNvSpPr/>
          <p:nvPr/>
        </p:nvSpPr>
        <p:spPr>
          <a:xfrm>
            <a:off x="7872929" y="244667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3351 (FA)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960A2BE8-F72E-5247-8EAA-48000B9AC531}"/>
              </a:ext>
            </a:extLst>
          </p:cNvPr>
          <p:cNvSpPr/>
          <p:nvPr/>
        </p:nvSpPr>
        <p:spPr>
          <a:xfrm>
            <a:off x="7859359" y="267160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3352 (SP)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81491936-5840-1ACF-03A7-4EC568518A56}"/>
              </a:ext>
            </a:extLst>
          </p:cNvPr>
          <p:cNvSpPr/>
          <p:nvPr/>
        </p:nvSpPr>
        <p:spPr>
          <a:xfrm>
            <a:off x="7853098" y="287931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4341 (FA)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A8F7B69E-BF15-F532-12AF-652DACD378B5}"/>
              </a:ext>
            </a:extLst>
          </p:cNvPr>
          <p:cNvSpPr/>
          <p:nvPr/>
        </p:nvSpPr>
        <p:spPr>
          <a:xfrm>
            <a:off x="7855866" y="309812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4342 (SP)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CB4E948F-3C96-7179-043D-C3FAA3FEB004}"/>
              </a:ext>
            </a:extLst>
          </p:cNvPr>
          <p:cNvSpPr/>
          <p:nvPr/>
        </p:nvSpPr>
        <p:spPr>
          <a:xfrm>
            <a:off x="7851757" y="331675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4355 (FA)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351A237F-70C1-F219-85C2-323B99173A41}"/>
              </a:ext>
            </a:extLst>
          </p:cNvPr>
          <p:cNvSpPr/>
          <p:nvPr/>
        </p:nvSpPr>
        <p:spPr>
          <a:xfrm>
            <a:off x="7872929" y="3539922"/>
            <a:ext cx="1194564" cy="28708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4356 or 4357 (SP)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525E650-7318-D459-4EEA-B723FA3BCEA1}"/>
              </a:ext>
            </a:extLst>
          </p:cNvPr>
          <p:cNvSpPr/>
          <p:nvPr/>
        </p:nvSpPr>
        <p:spPr>
          <a:xfrm>
            <a:off x="7872929" y="3870447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F7E079-9DEF-F3A9-9CAE-3339404CEDBE}"/>
              </a:ext>
            </a:extLst>
          </p:cNvPr>
          <p:cNvSpPr/>
          <p:nvPr/>
        </p:nvSpPr>
        <p:spPr>
          <a:xfrm>
            <a:off x="7783885" y="5397804"/>
            <a:ext cx="1388291" cy="16153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4329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9342FD-3511-BAEC-C085-A0479D5D9874}"/>
              </a:ext>
            </a:extLst>
          </p:cNvPr>
          <p:cNvSpPr/>
          <p:nvPr/>
        </p:nvSpPr>
        <p:spPr>
          <a:xfrm>
            <a:off x="7779521" y="5630101"/>
            <a:ext cx="1388291" cy="16153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GEOP 4306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3934A85-C618-CA7E-CA6A-EB8A199BEE87}"/>
              </a:ext>
            </a:extLst>
          </p:cNvPr>
          <p:cNvSpPr/>
          <p:nvPr/>
        </p:nvSpPr>
        <p:spPr>
          <a:xfrm>
            <a:off x="7872929" y="4083945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(x2)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DFA77BA-AA50-0227-3ABD-8F375F63C561}"/>
              </a:ext>
            </a:extLst>
          </p:cNvPr>
          <p:cNvSpPr/>
          <p:nvPr/>
        </p:nvSpPr>
        <p:spPr>
          <a:xfrm>
            <a:off x="7783884" y="5884524"/>
            <a:ext cx="1388291" cy="21144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Elective Any level any subject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8FF62A3-A217-DDC8-2F88-01420B5A58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8235691"/>
              </p:ext>
            </p:extLst>
          </p:nvPr>
        </p:nvGraphicFramePr>
        <p:xfrm>
          <a:off x="2934586" y="-180753"/>
          <a:ext cx="5863041" cy="731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829257" imgH="7543568" progId="AcroExch.Document.DC">
                  <p:embed/>
                </p:oleObj>
              </mc:Choice>
              <mc:Fallback>
                <p:oleObj name="Acrobat Document" r:id="rId2" imgW="5829257" imgH="7543568" progId="AcroExch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68FF62A3-A217-DDC8-2F88-01420B5A58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34586" y="-180753"/>
                        <a:ext cx="5863041" cy="7313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1270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1354</Words>
  <Application>Microsoft Office PowerPoint</Application>
  <PresentationFormat>Widescreen</PresentationFormat>
  <Paragraphs>307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2</cp:revision>
  <dcterms:created xsi:type="dcterms:W3CDTF">2026-06-24T20:52:07Z</dcterms:created>
  <dcterms:modified xsi:type="dcterms:W3CDTF">2026-09-10T16:23:28Z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2026-06-24T20:52:29Z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d9643884-353f-4ef1-9358-451ab624bfc4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