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7" r:id="rId2"/>
    <p:sldId id="268" r:id="rId3"/>
    <p:sldId id="277" r:id="rId4"/>
    <p:sldId id="270" r:id="rId5"/>
    <p:sldId id="276" r:id="rId6"/>
    <p:sldId id="271" r:id="rId7"/>
    <p:sldId id="272" r:id="rId8"/>
    <p:sldId id="274" r:id="rId9"/>
    <p:sldId id="27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3BDF1D-AD89-48E4-9D88-BA66223D0FAF}" v="2" dt="2026-09-10T16:24:18.026"/>
  </p1510:revLst>
</p1510:revInfo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26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varro, Krysten A" userId="b7169f5f-d46c-4cf1-8195-d10e9ff7e7f1" providerId="ADAL" clId="{694A5C7A-2432-4FC9-B20F-292CBBF6E5F7}"/>
    <pc:docChg chg="custSel addSld delSld modSld sldOrd">
      <pc:chgData name="Navarro, Krysten A" userId="b7169f5f-d46c-4cf1-8195-d10e9ff7e7f1" providerId="ADAL" clId="{694A5C7A-2432-4FC9-B20F-292CBBF6E5F7}" dt="2026-09-10T16:24:18.026" v="55"/>
      <pc:docMkLst>
        <pc:docMk/>
      </pc:docMkLst>
      <pc:sldChg chg="del">
        <pc:chgData name="Navarro, Krysten A" userId="b7169f5f-d46c-4cf1-8195-d10e9ff7e7f1" providerId="ADAL" clId="{694A5C7A-2432-4FC9-B20F-292CBBF6E5F7}" dt="2026-09-10T16:24:13.692" v="54" actId="2696"/>
        <pc:sldMkLst>
          <pc:docMk/>
          <pc:sldMk cId="2481802802" sldId="275"/>
        </pc:sldMkLst>
      </pc:sldChg>
      <pc:sldChg chg="addSp modSp new mod setBg">
        <pc:chgData name="Navarro, Krysten A" userId="b7169f5f-d46c-4cf1-8195-d10e9ff7e7f1" providerId="ADAL" clId="{694A5C7A-2432-4FC9-B20F-292CBBF6E5F7}" dt="2026-09-10T16:24:01.045" v="52" actId="26606"/>
        <pc:sldMkLst>
          <pc:docMk/>
          <pc:sldMk cId="3504663489" sldId="277"/>
        </pc:sldMkLst>
        <pc:spChg chg="add mod">
          <ac:chgData name="Navarro, Krysten A" userId="b7169f5f-d46c-4cf1-8195-d10e9ff7e7f1" providerId="ADAL" clId="{694A5C7A-2432-4FC9-B20F-292CBBF6E5F7}" dt="2026-09-10T16:24:01.045" v="52" actId="26606"/>
          <ac:spMkLst>
            <pc:docMk/>
            <pc:sldMk cId="3504663489" sldId="277"/>
            <ac:spMk id="3" creationId="{870D108E-A768-9861-8BEB-521636CCA66B}"/>
          </ac:spMkLst>
        </pc:spChg>
        <pc:spChg chg="add">
          <ac:chgData name="Navarro, Krysten A" userId="b7169f5f-d46c-4cf1-8195-d10e9ff7e7f1" providerId="ADAL" clId="{694A5C7A-2432-4FC9-B20F-292CBBF6E5F7}" dt="2026-09-10T16:24:01.045" v="52" actId="26606"/>
          <ac:spMkLst>
            <pc:docMk/>
            <pc:sldMk cId="3504663489" sldId="277"/>
            <ac:spMk id="8" creationId="{50A3C1AB-1153-42D2-8378-34B849C1C4B6}"/>
          </ac:spMkLst>
        </pc:spChg>
        <pc:spChg chg="add">
          <ac:chgData name="Navarro, Krysten A" userId="b7169f5f-d46c-4cf1-8195-d10e9ff7e7f1" providerId="ADAL" clId="{694A5C7A-2432-4FC9-B20F-292CBBF6E5F7}" dt="2026-09-10T16:24:01.045" v="52" actId="26606"/>
          <ac:spMkLst>
            <pc:docMk/>
            <pc:sldMk cId="3504663489" sldId="277"/>
            <ac:spMk id="10" creationId="{A3473CF9-37EB-43E7-89EF-D2D1C53D1DAC}"/>
          </ac:spMkLst>
        </pc:spChg>
        <pc:spChg chg="add">
          <ac:chgData name="Navarro, Krysten A" userId="b7169f5f-d46c-4cf1-8195-d10e9ff7e7f1" providerId="ADAL" clId="{694A5C7A-2432-4FC9-B20F-292CBBF6E5F7}" dt="2026-09-10T16:24:01.045" v="52" actId="26606"/>
          <ac:spMkLst>
            <pc:docMk/>
            <pc:sldMk cId="3504663489" sldId="277"/>
            <ac:spMk id="12" creationId="{586B4EF9-43BA-4655-A6FF-1D8E21574C95}"/>
          </ac:spMkLst>
        </pc:spChg>
        <pc:graphicFrameChg chg="add mod ord">
          <ac:chgData name="Navarro, Krysten A" userId="b7169f5f-d46c-4cf1-8195-d10e9ff7e7f1" providerId="ADAL" clId="{694A5C7A-2432-4FC9-B20F-292CBBF6E5F7}" dt="2026-09-10T16:24:01.045" v="52" actId="26606"/>
          <ac:graphicFrameMkLst>
            <pc:docMk/>
            <pc:sldMk cId="3504663489" sldId="277"/>
            <ac:graphicFrameMk id="2" creationId="{5CB0032B-ED17-2171-A415-E618521DAD45}"/>
          </ac:graphicFrameMkLst>
        </pc:graphicFrameChg>
      </pc:sldChg>
      <pc:sldChg chg="add setBg">
        <pc:chgData name="Navarro, Krysten A" userId="b7169f5f-d46c-4cf1-8195-d10e9ff7e7f1" providerId="ADAL" clId="{694A5C7A-2432-4FC9-B20F-292CBBF6E5F7}" dt="2026-09-10T16:24:18.026" v="55"/>
        <pc:sldMkLst>
          <pc:docMk/>
          <pc:sldMk cId="1790204022" sldId="27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04DA50-E807-424C-89E6-3123FD42A5CF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A9AE90-B2C5-4776-96F8-64C50DCCC1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8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59636-2CD4-9465-BB0D-7EA50E75D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>
            <a:extLst>
              <a:ext uri="{FF2B5EF4-FFF2-40B4-BE49-F238E27FC236}">
                <a16:creationId xmlns:a16="http://schemas.microsoft.com/office/drawing/2014/main" id="{2FEBC3FE-4B68-B901-F0F6-B1B0EB5C28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22990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35888-2A92-BEFB-9EEE-D16A803C24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8377E6-CCDA-DD42-985A-DE2B375AC7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33B496-3BC7-6196-CCD3-C76F002FE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380E-F9A4-4E00-B300-405BEF8AD856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D4D74F-FCE2-9F61-299A-3B5BDBE76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4A862-AA5B-BE72-E2A9-D0201A3B9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1D5DB-621C-4104-AA61-B9B99A4D1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779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A8FE5-9ADB-BB9B-B7A6-DFDA26206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02EF5-6291-14CD-B18C-549CB26FF1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18ACB2-62D6-2D08-1CF2-B632E3A74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380E-F9A4-4E00-B300-405BEF8AD856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680A9-5F93-94A1-1176-71793BF9B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F3D5C2-AD1F-EF1D-9578-77640EB33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1D5DB-621C-4104-AA61-B9B99A4D1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224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F0764-4E8F-0734-C51F-01EBD1B78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3312B4-7CBF-3D4A-3291-513D200B4C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C0A384-A69B-2EDA-3252-A17A84376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380E-F9A4-4E00-B300-405BEF8AD856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791DF-8018-5A90-02B5-DB84E9D70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D3F9B2-CD5E-8CB7-309A-83149E03B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1D5DB-621C-4104-AA61-B9B99A4D1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149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0A1FA-4B5F-DD91-A9BA-D30BDB073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B6974-F8AA-31B4-EDCF-8D24FEE495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903FD3-C0CC-6150-F406-444B576C68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9F8178-13BC-0738-EA86-E89D9497A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380E-F9A4-4E00-B300-405BEF8AD856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28CCE1-8AFD-2797-30EB-2F0E7240C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F04112-649E-CB3F-0B72-A6AC5D105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1D5DB-621C-4104-AA61-B9B99A4D1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273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539A3-9866-ADDA-A462-9BF51CE6E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C9D28A-CB93-5593-41BB-D20B97914D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ACBFE3-A4DC-78D6-EB4D-0AB1A33596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4D32AB-20A3-D193-3A23-740635F389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2398DBF-D9EF-CAC0-0FDA-2977ACB7AE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D2DB33-D1E9-2B28-4B9D-E7E54ED89F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380E-F9A4-4E00-B300-405BEF8AD856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ED2E4E-5FF7-7B45-3A97-215C417A8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78EB53-FD6C-DD06-900A-8FF383776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1D5DB-621C-4104-AA61-B9B99A4D1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66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ABD2F-3FC1-9779-D4D2-0CA25DD13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D81162-2E6B-FCCE-A3AF-EA0E87123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380E-F9A4-4E00-B300-405BEF8AD856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0BC9CE-0755-23DE-24B9-40497CA6B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1819B5-0511-F754-DDE8-E82F05EAD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1D5DB-621C-4104-AA61-B9B99A4D1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24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01210D-7AD2-74FA-2653-27A07DAB8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380E-F9A4-4E00-B300-405BEF8AD856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E55C5D-6433-1FFF-9810-9512D17AA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F8B165-6EF6-C02A-4500-54A1021EE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1D5DB-621C-4104-AA61-B9B99A4D1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279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A2D0D-6603-9887-81E9-B54550B73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9782B-3873-D6CE-CC2D-3DB71AFB27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F667AA-979C-3D74-EF42-3C0ADFCE77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C94F1C-3139-E678-1018-6F3B89C4F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380E-F9A4-4E00-B300-405BEF8AD856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B6B057-8AC1-ADDF-5CD5-1D458B352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34B382-9618-37BB-0DED-36E0B1FB4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1D5DB-621C-4104-AA61-B9B99A4D1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568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FBB82-6314-C2A9-5295-8FDBA16BD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7F147F-4A80-FEF8-6A41-A08E9D3F85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4D47F1-9D20-A14F-8990-D8B4E6E629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F52AF4-268B-8E07-58FD-68A37DFF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380E-F9A4-4E00-B300-405BEF8AD856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D2D688-3B09-89C0-5E20-8860FE480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428918-69DB-BCA0-3AD4-C0F6FBAF5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1D5DB-621C-4104-AA61-B9B99A4D1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227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5CEF1-82F8-4A26-9D68-CF0DF7391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D5917E-F941-EB39-5D37-EC47EDE82B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32CDF8-A70F-E283-60A8-F6CD66FEB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380E-F9A4-4E00-B300-405BEF8AD856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F65CD4-F6BE-779C-0194-D046F4FF5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8161A9-3AB8-66C6-BDF3-ED44E7384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1D5DB-621C-4104-AA61-B9B99A4D1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798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E44351-37D9-25B5-8CE8-0CEA780309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7C4CCF-8122-94CE-23D4-0EB53239E6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DBEC07-3378-1C66-0B09-368F686D6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56380E-F9A4-4E00-B300-405BEF8AD856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371B9D-3547-1FC5-FDA2-EF2A62702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7D6667-4439-5291-3F3E-F2F8B02FA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41D5DB-621C-4104-AA61-B9B99A4D1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558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178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2FBE52-4D2A-7F6B-B112-558561907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1DA2B2-3614-EAD1-3428-6A3A282C9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62D665-66E5-4134-915B-F7493FBD94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56380E-F9A4-4E00-B300-405BEF8AD856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08D93-11FD-FD23-0FCD-F6BBD15CC1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4E2C21-8185-73F9-53A7-6CA7D818DB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41D5DB-621C-4104-AA61-B9B99A4D1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686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catalog.utep.edu/search/?P=PHYS%204355" TargetMode="External"/><Relationship Id="rId3" Type="http://schemas.openxmlformats.org/officeDocument/2006/relationships/hyperlink" Target="https://catalog.utep.edu/search/?P=PHYS%203331" TargetMode="External"/><Relationship Id="rId7" Type="http://schemas.openxmlformats.org/officeDocument/2006/relationships/hyperlink" Target="https://catalog.utep.edu/search/?P=PHYS%204342" TargetMode="External"/><Relationship Id="rId2" Type="http://schemas.openxmlformats.org/officeDocument/2006/relationships/hyperlink" Target="https://catalog.utep.edu/search/?P=PHYS%2033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atalog.utep.edu/search/?P=PHYS%204341" TargetMode="External"/><Relationship Id="rId5" Type="http://schemas.openxmlformats.org/officeDocument/2006/relationships/hyperlink" Target="https://catalog.utep.edu/search/?P=PHYS%203352" TargetMode="External"/><Relationship Id="rId4" Type="http://schemas.openxmlformats.org/officeDocument/2006/relationships/hyperlink" Target="https://catalog.utep.edu/search/?P=PHYS%203351" TargetMode="External"/><Relationship Id="rId9" Type="http://schemas.openxmlformats.org/officeDocument/2006/relationships/hyperlink" Target="https://catalog.utep.edu/search/?P=PHYS%204356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corearticulation@utep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A4FF9-53A2-3CFE-D3E3-FF9686DDD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A5E7B59-15EF-13E6-0664-6BC605E127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7" y="442840"/>
            <a:ext cx="6139448" cy="6320251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1566FE6-D09D-E1AB-D1FC-345334B3A0C6}"/>
              </a:ext>
            </a:extLst>
          </p:cNvPr>
          <p:cNvSpPr/>
          <p:nvPr/>
        </p:nvSpPr>
        <p:spPr>
          <a:xfrm>
            <a:off x="6359339" y="294222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Core Curriculum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40C1918-ED9E-04D7-DEFA-F05D7B162785}"/>
              </a:ext>
            </a:extLst>
          </p:cNvPr>
          <p:cNvSpPr/>
          <p:nvPr/>
        </p:nvSpPr>
        <p:spPr>
          <a:xfrm>
            <a:off x="6368600" y="3942649"/>
            <a:ext cx="1194564" cy="306193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Req. Math courses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2764340-0A20-0465-6D68-736550AA7CA3}"/>
              </a:ext>
            </a:extLst>
          </p:cNvPr>
          <p:cNvSpPr/>
          <p:nvPr/>
        </p:nvSpPr>
        <p:spPr>
          <a:xfrm>
            <a:off x="7864933" y="297947"/>
            <a:ext cx="1194564" cy="27500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MAJOR courses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0DBD052-C052-4200-73B1-A4A23CBBDF8E}"/>
              </a:ext>
            </a:extLst>
          </p:cNvPr>
          <p:cNvSpPr/>
          <p:nvPr/>
        </p:nvSpPr>
        <p:spPr>
          <a:xfrm>
            <a:off x="7772433" y="2888322"/>
            <a:ext cx="1388291" cy="43063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PHYS UD Electives 12 credits 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6218846-BF75-BE53-ADD6-97605D27EB84}"/>
              </a:ext>
            </a:extLst>
          </p:cNvPr>
          <p:cNvSpPr/>
          <p:nvPr/>
        </p:nvSpPr>
        <p:spPr>
          <a:xfrm>
            <a:off x="415897" y="178054"/>
            <a:ext cx="4521863" cy="26478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286" b="1" dirty="0">
                <a:solidFill>
                  <a:prstClr val="black"/>
                </a:solidFill>
                <a:latin typeface="Calibri" panose="020F0502020204030204"/>
              </a:rPr>
              <a:t>BS Physics 7-12 Phys/Math Certification Planning Template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692E4D0-51EC-E5A2-4579-0C4F7C36F255}"/>
              </a:ext>
            </a:extLst>
          </p:cNvPr>
          <p:cNvSpPr/>
          <p:nvPr/>
        </p:nvSpPr>
        <p:spPr>
          <a:xfrm>
            <a:off x="6271722" y="176361"/>
            <a:ext cx="1369799" cy="3633948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D18BD19-D508-303D-88C0-B19543F0EFF6}"/>
              </a:ext>
            </a:extLst>
          </p:cNvPr>
          <p:cNvSpPr/>
          <p:nvPr/>
        </p:nvSpPr>
        <p:spPr>
          <a:xfrm>
            <a:off x="6287104" y="3877073"/>
            <a:ext cx="1339034" cy="1966658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4FA1AEC-C5AB-AC7C-15D7-140045EE1AF2}"/>
              </a:ext>
            </a:extLst>
          </p:cNvPr>
          <p:cNvSpPr/>
          <p:nvPr/>
        </p:nvSpPr>
        <p:spPr>
          <a:xfrm>
            <a:off x="7700198" y="2801471"/>
            <a:ext cx="1541488" cy="1529481"/>
          </a:xfrm>
          <a:prstGeom prst="round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59A459A-900D-1088-5D98-57E5DB30B107}"/>
              </a:ext>
            </a:extLst>
          </p:cNvPr>
          <p:cNvSpPr/>
          <p:nvPr/>
        </p:nvSpPr>
        <p:spPr>
          <a:xfrm>
            <a:off x="7805506" y="180820"/>
            <a:ext cx="1313419" cy="2551557"/>
          </a:xfrm>
          <a:prstGeom prst="round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7A11F0C-7068-40C2-6BD2-0A5B36AC08AA}"/>
              </a:ext>
            </a:extLst>
          </p:cNvPr>
          <p:cNvSpPr/>
          <p:nvPr/>
        </p:nvSpPr>
        <p:spPr>
          <a:xfrm>
            <a:off x="6359339" y="617011"/>
            <a:ext cx="1194564" cy="11996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1411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3A5A1BF-5AB3-755D-8D63-206C4E8CAB1C}"/>
              </a:ext>
            </a:extLst>
          </p:cNvPr>
          <p:cNvSpPr/>
          <p:nvPr/>
        </p:nvSpPr>
        <p:spPr>
          <a:xfrm>
            <a:off x="6359339" y="774808"/>
            <a:ext cx="1194564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1305-1105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2ADAFCF-161A-28E0-6D7F-F66665BA3E44}"/>
              </a:ext>
            </a:extLst>
          </p:cNvPr>
          <p:cNvSpPr/>
          <p:nvPr/>
        </p:nvSpPr>
        <p:spPr>
          <a:xfrm>
            <a:off x="6372897" y="1176853"/>
            <a:ext cx="1167448" cy="142672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1301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620160F-F222-876C-881B-FFA5A7025C77}"/>
              </a:ext>
            </a:extLst>
          </p:cNvPr>
          <p:cNvSpPr/>
          <p:nvPr/>
        </p:nvSpPr>
        <p:spPr>
          <a:xfrm>
            <a:off x="6359339" y="1348905"/>
            <a:ext cx="1194564" cy="159187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RWS 1302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7E6DE8B6-E837-8AF5-F537-C4CD3449734A}"/>
              </a:ext>
            </a:extLst>
          </p:cNvPr>
          <p:cNvSpPr/>
          <p:nvPr/>
        </p:nvSpPr>
        <p:spPr>
          <a:xfrm>
            <a:off x="6359339" y="1532703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1301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3B9713A-E6D6-9E97-0590-103DFE798F0E}"/>
              </a:ext>
            </a:extLst>
          </p:cNvPr>
          <p:cNvSpPr/>
          <p:nvPr/>
        </p:nvSpPr>
        <p:spPr>
          <a:xfrm>
            <a:off x="6359339" y="1684221"/>
            <a:ext cx="1194564" cy="12690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HIST 1302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6E4CAE01-C979-686A-3D7E-1240A829A620}"/>
              </a:ext>
            </a:extLst>
          </p:cNvPr>
          <p:cNvSpPr/>
          <p:nvPr/>
        </p:nvSpPr>
        <p:spPr>
          <a:xfrm>
            <a:off x="6359339" y="1846232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Language, Phil, &amp; Culture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1D34A360-FD2F-3D1E-0BEA-16532F4A7204}"/>
              </a:ext>
            </a:extLst>
          </p:cNvPr>
          <p:cNvSpPr/>
          <p:nvPr/>
        </p:nvSpPr>
        <p:spPr>
          <a:xfrm>
            <a:off x="6359339" y="2335512"/>
            <a:ext cx="1194564" cy="18952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2311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11DE5A14-A287-88C1-F03B-D826A5ED371C}"/>
              </a:ext>
            </a:extLst>
          </p:cNvPr>
          <p:cNvSpPr/>
          <p:nvPr/>
        </p:nvSpPr>
        <p:spPr>
          <a:xfrm>
            <a:off x="6359339" y="2128845"/>
            <a:ext cx="1194564" cy="16600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POLS 2310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796C8D04-1157-61E8-60C0-9E50362697BD}"/>
              </a:ext>
            </a:extLst>
          </p:cNvPr>
          <p:cNvSpPr/>
          <p:nvPr/>
        </p:nvSpPr>
        <p:spPr>
          <a:xfrm>
            <a:off x="6350079" y="2581792"/>
            <a:ext cx="1213085" cy="254006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Social &amp; Behavioral Science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60937AB1-1B6D-4C57-3CDB-F58885252D97}"/>
              </a:ext>
            </a:extLst>
          </p:cNvPr>
          <p:cNvSpPr/>
          <p:nvPr/>
        </p:nvSpPr>
        <p:spPr>
          <a:xfrm>
            <a:off x="6359339" y="3137311"/>
            <a:ext cx="1194564" cy="25414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C7D473BE-4812-29A5-1482-EB83C6D3BB12}"/>
              </a:ext>
            </a:extLst>
          </p:cNvPr>
          <p:cNvSpPr/>
          <p:nvPr/>
        </p:nvSpPr>
        <p:spPr>
          <a:xfrm>
            <a:off x="6359339" y="2871600"/>
            <a:ext cx="1194564" cy="208959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Creative Arts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AE4AE10E-F1E9-1A19-7D50-4F27F27EAC5B}"/>
              </a:ext>
            </a:extLst>
          </p:cNvPr>
          <p:cNvSpPr/>
          <p:nvPr/>
        </p:nvSpPr>
        <p:spPr>
          <a:xfrm>
            <a:off x="6359339" y="5178711"/>
            <a:ext cx="1194564" cy="279393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3335 or 4329 or 4336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6D1403B4-405D-AF41-F140-EAEDBDC481B1}"/>
              </a:ext>
            </a:extLst>
          </p:cNvPr>
          <p:cNvSpPr/>
          <p:nvPr/>
        </p:nvSpPr>
        <p:spPr>
          <a:xfrm>
            <a:off x="6359339" y="3471043"/>
            <a:ext cx="1194564" cy="235775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Component Area Option</a:t>
            </a: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9E3BFE09-99D8-A0E9-6560-B14260D67462}"/>
              </a:ext>
            </a:extLst>
          </p:cNvPr>
          <p:cNvSpPr/>
          <p:nvPr/>
        </p:nvSpPr>
        <p:spPr>
          <a:xfrm>
            <a:off x="6345781" y="4301157"/>
            <a:ext cx="1194564" cy="182773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1312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11AB1118-6808-FED2-A776-1902EFC42A38}"/>
              </a:ext>
            </a:extLst>
          </p:cNvPr>
          <p:cNvSpPr/>
          <p:nvPr/>
        </p:nvSpPr>
        <p:spPr>
          <a:xfrm>
            <a:off x="6368600" y="4536245"/>
            <a:ext cx="1194564" cy="165484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2313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437B0114-286D-5CB3-3BE9-7F3628BEC1F5}"/>
              </a:ext>
            </a:extLst>
          </p:cNvPr>
          <p:cNvSpPr/>
          <p:nvPr/>
        </p:nvSpPr>
        <p:spPr>
          <a:xfrm>
            <a:off x="7772432" y="3399664"/>
            <a:ext cx="1388291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Major Elective 3 </a:t>
            </a:r>
            <a:r>
              <a:rPr lang="en-US" sz="964" dirty="0" err="1">
                <a:solidFill>
                  <a:prstClr val="white"/>
                </a:solidFill>
                <a:latin typeface="Calibri" panose="020F0502020204030204"/>
              </a:rPr>
              <a:t>hrs</a:t>
            </a:r>
            <a:endParaRPr lang="en-US" sz="964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3543BB61-83D6-AC2F-E381-938C29147196}"/>
              </a:ext>
            </a:extLst>
          </p:cNvPr>
          <p:cNvSpPr/>
          <p:nvPr/>
        </p:nvSpPr>
        <p:spPr>
          <a:xfrm>
            <a:off x="9573768" y="3672336"/>
            <a:ext cx="2167127" cy="232282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D40F5076-8BF1-15D3-DE69-1FFAC143BA7A}"/>
              </a:ext>
            </a:extLst>
          </p:cNvPr>
          <p:cNvSpPr/>
          <p:nvPr/>
        </p:nvSpPr>
        <p:spPr>
          <a:xfrm>
            <a:off x="9802368" y="3810309"/>
            <a:ext cx="1700784" cy="212078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Information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098BCB3-865C-68B8-CCAD-ADFBAA73E4A3}"/>
              </a:ext>
            </a:extLst>
          </p:cNvPr>
          <p:cNvSpPr txBox="1"/>
          <p:nvPr/>
        </p:nvSpPr>
        <p:spPr>
          <a:xfrm>
            <a:off x="9755782" y="4138297"/>
            <a:ext cx="17830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/>
              <a:t>Highly encourage to place into MATH 1411  consider JUMP program.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/>
              <a:t>Consult with advisor for elective options.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i="1" dirty="0"/>
              <a:t>Must apply to EPP before registering for EDPC courses.</a:t>
            </a:r>
          </a:p>
          <a:p>
            <a:endParaRPr lang="en-US" sz="1000" i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6D659AD-36BE-8E02-430B-8BE37526544F}"/>
              </a:ext>
            </a:extLst>
          </p:cNvPr>
          <p:cNvSpPr/>
          <p:nvPr/>
        </p:nvSpPr>
        <p:spPr>
          <a:xfrm>
            <a:off x="6359339" y="969459"/>
            <a:ext cx="1194564" cy="159188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CHEM 1306-1106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EC74D65-1221-06BC-2008-0F6677573C03}"/>
              </a:ext>
            </a:extLst>
          </p:cNvPr>
          <p:cNvSpPr/>
          <p:nvPr/>
        </p:nvSpPr>
        <p:spPr>
          <a:xfrm>
            <a:off x="6345781" y="4751007"/>
            <a:ext cx="1194564" cy="165484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2326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98008F6-4F66-180C-7110-7E31C774C633}"/>
              </a:ext>
            </a:extLst>
          </p:cNvPr>
          <p:cNvSpPr/>
          <p:nvPr/>
        </p:nvSpPr>
        <p:spPr>
          <a:xfrm>
            <a:off x="7853098" y="659701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2320-2120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356DF2B1-7F70-D02E-DC9D-BEF66C36F266}"/>
              </a:ext>
            </a:extLst>
          </p:cNvPr>
          <p:cNvSpPr/>
          <p:nvPr/>
        </p:nvSpPr>
        <p:spPr>
          <a:xfrm>
            <a:off x="6368600" y="4974356"/>
            <a:ext cx="1194564" cy="165484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 3323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1B3B721A-B76C-5165-6C43-02122B6BF369}"/>
              </a:ext>
            </a:extLst>
          </p:cNvPr>
          <p:cNvSpPr/>
          <p:nvPr/>
        </p:nvSpPr>
        <p:spPr>
          <a:xfrm>
            <a:off x="7864933" y="884922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2321-2121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22F68B9C-B928-E0FD-9059-7F79A57DF7F5}"/>
              </a:ext>
            </a:extLst>
          </p:cNvPr>
          <p:cNvSpPr/>
          <p:nvPr/>
        </p:nvSpPr>
        <p:spPr>
          <a:xfrm>
            <a:off x="7872929" y="1098050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2230 (SP)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C09F0469-660F-0A50-54B0-8378692B4CE5}"/>
              </a:ext>
            </a:extLst>
          </p:cNvPr>
          <p:cNvSpPr/>
          <p:nvPr/>
        </p:nvSpPr>
        <p:spPr>
          <a:xfrm>
            <a:off x="7872929" y="1310356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2325</a:t>
            </a: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C525E650-7318-D459-4EEA-B723FA3BCEA1}"/>
              </a:ext>
            </a:extLst>
          </p:cNvPr>
          <p:cNvSpPr/>
          <p:nvPr/>
        </p:nvSpPr>
        <p:spPr>
          <a:xfrm>
            <a:off x="7872929" y="1539552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3243 (x3)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927115D-4723-0741-DAB9-4B6B372827A6}"/>
              </a:ext>
            </a:extLst>
          </p:cNvPr>
          <p:cNvSpPr/>
          <p:nvPr/>
        </p:nvSpPr>
        <p:spPr>
          <a:xfrm>
            <a:off x="7776796" y="3606531"/>
            <a:ext cx="1388291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Major Elective 3 </a:t>
            </a:r>
            <a:r>
              <a:rPr lang="en-US" sz="964" dirty="0" err="1">
                <a:solidFill>
                  <a:prstClr val="white"/>
                </a:solidFill>
                <a:latin typeface="Calibri" panose="020F0502020204030204"/>
              </a:rPr>
              <a:t>hrs</a:t>
            </a:r>
            <a:endParaRPr lang="en-US" sz="964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AF7E079-9DEF-F3A9-9CAE-3339404CEDBE}"/>
              </a:ext>
            </a:extLst>
          </p:cNvPr>
          <p:cNvSpPr/>
          <p:nvPr/>
        </p:nvSpPr>
        <p:spPr>
          <a:xfrm>
            <a:off x="7776795" y="3809168"/>
            <a:ext cx="1388291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Major Elective 3 </a:t>
            </a:r>
            <a:r>
              <a:rPr lang="en-US" sz="964" dirty="0" err="1">
                <a:solidFill>
                  <a:prstClr val="white"/>
                </a:solidFill>
                <a:latin typeface="Calibri" panose="020F0502020204030204"/>
              </a:rPr>
              <a:t>hrs</a:t>
            </a:r>
            <a:endParaRPr lang="en-US" sz="964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A9342FD-3511-BAEC-C085-A0479D5D9874}"/>
              </a:ext>
            </a:extLst>
          </p:cNvPr>
          <p:cNvSpPr/>
          <p:nvPr/>
        </p:nvSpPr>
        <p:spPr>
          <a:xfrm>
            <a:off x="7772432" y="4010892"/>
            <a:ext cx="1388291" cy="161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UD Major Elective 3 </a:t>
            </a:r>
            <a:r>
              <a:rPr lang="en-US" sz="964" dirty="0" err="1">
                <a:solidFill>
                  <a:prstClr val="white"/>
                </a:solidFill>
                <a:latin typeface="Calibri" panose="020F0502020204030204"/>
              </a:rPr>
              <a:t>hrs</a:t>
            </a:r>
            <a:endParaRPr lang="en-US" sz="964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3934A85-C618-CA7E-CA6A-EB8A199BEE87}"/>
              </a:ext>
            </a:extLst>
          </p:cNvPr>
          <p:cNvSpPr/>
          <p:nvPr/>
        </p:nvSpPr>
        <p:spPr>
          <a:xfrm>
            <a:off x="7872929" y="1753050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3243 (x3)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E5A8CED-63A1-FE43-1423-53DAE0A52DEC}"/>
              </a:ext>
            </a:extLst>
          </p:cNvPr>
          <p:cNvSpPr/>
          <p:nvPr/>
        </p:nvSpPr>
        <p:spPr>
          <a:xfrm>
            <a:off x="7880747" y="1970390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PHYS 3243 (x3)</a:t>
            </a: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11E8209E-2297-53C5-8A7C-F454E5314723}"/>
              </a:ext>
            </a:extLst>
          </p:cNvPr>
          <p:cNvSpPr/>
          <p:nvPr/>
        </p:nvSpPr>
        <p:spPr>
          <a:xfrm>
            <a:off x="7817413" y="4570524"/>
            <a:ext cx="1388291" cy="430635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Minor: Secondary </a:t>
            </a:r>
            <a:br>
              <a:rPr lang="en-US" sz="1071" b="1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1071" b="1" dirty="0">
                <a:solidFill>
                  <a:prstClr val="black"/>
                </a:solidFill>
                <a:latin typeface="Calibri" panose="020F0502020204030204"/>
              </a:rPr>
              <a:t>Education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3021622F-6497-7E02-145A-1F59FB9FFAA5}"/>
              </a:ext>
            </a:extLst>
          </p:cNvPr>
          <p:cNvSpPr/>
          <p:nvPr/>
        </p:nvSpPr>
        <p:spPr>
          <a:xfrm>
            <a:off x="7745178" y="4453877"/>
            <a:ext cx="1541488" cy="210617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endParaRPr lang="en-US" sz="964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5AF8EE07-9AD7-2B23-96B5-6031E17AE3E2}"/>
              </a:ext>
            </a:extLst>
          </p:cNvPr>
          <p:cNvSpPr/>
          <p:nvPr/>
        </p:nvSpPr>
        <p:spPr>
          <a:xfrm>
            <a:off x="7817412" y="5081866"/>
            <a:ext cx="1388291" cy="16153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EDPC 3300</a:t>
            </a: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7ABC21C0-5A96-D5E8-AE49-24DE4AF14EC5}"/>
              </a:ext>
            </a:extLst>
          </p:cNvPr>
          <p:cNvSpPr/>
          <p:nvPr/>
        </p:nvSpPr>
        <p:spPr>
          <a:xfrm>
            <a:off x="7817412" y="5292006"/>
            <a:ext cx="1388291" cy="16153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RED 3341</a:t>
            </a: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BDECA3BC-F032-5CDB-ACC7-C0B1958E0B69}"/>
              </a:ext>
            </a:extLst>
          </p:cNvPr>
          <p:cNvSpPr/>
          <p:nvPr/>
        </p:nvSpPr>
        <p:spPr>
          <a:xfrm>
            <a:off x="7815773" y="5501207"/>
            <a:ext cx="1388291" cy="16153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SCED 3311</a:t>
            </a:r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E7AC733F-FEED-37C4-4E36-26F3CD318CFB}"/>
              </a:ext>
            </a:extLst>
          </p:cNvPr>
          <p:cNvSpPr/>
          <p:nvPr/>
        </p:nvSpPr>
        <p:spPr>
          <a:xfrm>
            <a:off x="7824065" y="5743055"/>
            <a:ext cx="1388291" cy="16153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SCED 3317</a:t>
            </a: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71BD8918-CCA4-F162-50B8-277510558B6E}"/>
              </a:ext>
            </a:extLst>
          </p:cNvPr>
          <p:cNvSpPr/>
          <p:nvPr/>
        </p:nvSpPr>
        <p:spPr>
          <a:xfrm>
            <a:off x="7824065" y="5973953"/>
            <a:ext cx="1388291" cy="16153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SCED 4368</a:t>
            </a:r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9D48FB82-72C2-FAD6-70EB-88E83940D15D}"/>
              </a:ext>
            </a:extLst>
          </p:cNvPr>
          <p:cNvSpPr/>
          <p:nvPr/>
        </p:nvSpPr>
        <p:spPr>
          <a:xfrm>
            <a:off x="7815772" y="6230039"/>
            <a:ext cx="1388291" cy="16153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SCED 4691</a:t>
            </a:r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06E9BAF6-3D07-1124-D9D0-7DA9CA1DD722}"/>
              </a:ext>
            </a:extLst>
          </p:cNvPr>
          <p:cNvSpPr/>
          <p:nvPr/>
        </p:nvSpPr>
        <p:spPr>
          <a:xfrm>
            <a:off x="7877691" y="2189593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ASTR 1307-1107</a:t>
            </a:r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316CB793-4A37-552A-6337-5DDE4250946F}"/>
              </a:ext>
            </a:extLst>
          </p:cNvPr>
          <p:cNvSpPr/>
          <p:nvPr/>
        </p:nvSpPr>
        <p:spPr>
          <a:xfrm>
            <a:off x="7880747" y="2408796"/>
            <a:ext cx="1194564" cy="165484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ASTR 1308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D98100A-3B01-D276-226E-49A714E3226F}"/>
              </a:ext>
            </a:extLst>
          </p:cNvPr>
          <p:cNvSpPr/>
          <p:nvPr/>
        </p:nvSpPr>
        <p:spPr>
          <a:xfrm>
            <a:off x="6368600" y="5496975"/>
            <a:ext cx="1194564" cy="279393"/>
          </a:xfrm>
          <a:prstGeom prst="roundRect">
            <a:avLst/>
          </a:prstGeom>
          <a:solidFill>
            <a:srgbClr val="9954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244922">
              <a:defRPr/>
            </a:pPr>
            <a:r>
              <a:rPr lang="en-US" sz="964" dirty="0">
                <a:solidFill>
                  <a:prstClr val="white"/>
                </a:solidFill>
                <a:latin typeface="Calibri" panose="020F0502020204030204"/>
              </a:rPr>
              <a:t>MATH 3335 or 4329 or 4336</a:t>
            </a:r>
          </a:p>
        </p:txBody>
      </p:sp>
    </p:spTree>
    <p:extLst>
      <p:ext uri="{BB962C8B-B14F-4D97-AF65-F5344CB8AC3E}">
        <p14:creationId xmlns:p14="http://schemas.microsoft.com/office/powerpoint/2010/main" val="885479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69A74C-4462-50CC-379A-02C0B32D8B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4845" y="0"/>
            <a:ext cx="56023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252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0A3C1AB-1153-42D2-8378-34B849C1C4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3473CF9-37EB-43E7-89EF-D2D1C53D1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03615" y="4638503"/>
            <a:ext cx="8384770" cy="1332634"/>
          </a:xfrm>
          <a:prstGeom prst="rect">
            <a:avLst/>
          </a:prstGeom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2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0D108E-A768-9861-8BEB-521636CCA66B}"/>
              </a:ext>
            </a:extLst>
          </p:cNvPr>
          <p:cNvSpPr txBox="1"/>
          <p:nvPr/>
        </p:nvSpPr>
        <p:spPr>
          <a:xfrm>
            <a:off x="2103121" y="4727173"/>
            <a:ext cx="7985759" cy="8688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Physics UD Elective Options 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86B4EF9-43BA-4655-A6FF-1D8E21574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83110" y="5628237"/>
            <a:ext cx="7225780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CB0032B-ED17-2171-A415-E618521DAD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5635921"/>
              </p:ext>
            </p:extLst>
          </p:nvPr>
        </p:nvGraphicFramePr>
        <p:xfrm>
          <a:off x="564365" y="299258"/>
          <a:ext cx="11063272" cy="409457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614508">
                  <a:extLst>
                    <a:ext uri="{9D8B030D-6E8A-4147-A177-3AD203B41FA5}">
                      <a16:colId xmlns:a16="http://schemas.microsoft.com/office/drawing/2014/main" val="1082889032"/>
                    </a:ext>
                  </a:extLst>
                </a:gridCol>
                <a:gridCol w="7249209">
                  <a:extLst>
                    <a:ext uri="{9D8B030D-6E8A-4147-A177-3AD203B41FA5}">
                      <a16:colId xmlns:a16="http://schemas.microsoft.com/office/drawing/2014/main" val="3234873099"/>
                    </a:ext>
                  </a:extLst>
                </a:gridCol>
                <a:gridCol w="1199555">
                  <a:extLst>
                    <a:ext uri="{9D8B030D-6E8A-4147-A177-3AD203B41FA5}">
                      <a16:colId xmlns:a16="http://schemas.microsoft.com/office/drawing/2014/main" val="3797732959"/>
                    </a:ext>
                  </a:extLst>
                </a:gridCol>
              </a:tblGrid>
              <a:tr h="454953">
                <a:tc gridSpan="2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000">
                          <a:effectLst/>
                        </a:rPr>
                        <a:t>Select 12 hours from the following:</a:t>
                      </a:r>
                    </a:p>
                  </a:txBody>
                  <a:tcPr marL="103398" marR="103398" marT="51699" marB="51699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endParaRPr lang="en-US" sz="2000">
                        <a:effectLst/>
                      </a:endParaRPr>
                    </a:p>
                  </a:txBody>
                  <a:tcPr marL="103398" marR="103398" marT="51699" marB="51699"/>
                </a:tc>
                <a:extLst>
                  <a:ext uri="{0D108BD9-81ED-4DB2-BD59-A6C34878D82A}">
                    <a16:rowId xmlns:a16="http://schemas.microsoft.com/office/drawing/2014/main" val="14225155"/>
                  </a:ext>
                </a:extLst>
              </a:tr>
              <a:tr h="454953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000" u="none" strike="noStrike">
                          <a:solidFill>
                            <a:srgbClr val="337AB7"/>
                          </a:solidFill>
                          <a:effectLst/>
                          <a:hlinkClick r:id="rId2" tooltip="PHYS 3323"/>
                        </a:rPr>
                        <a:t>PHYS 3323</a:t>
                      </a:r>
                      <a:endParaRPr lang="en-US" sz="2000">
                        <a:effectLst/>
                      </a:endParaRPr>
                    </a:p>
                  </a:txBody>
                  <a:tcPr marL="103398" marR="103398" marT="51699" marB="51699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000">
                          <a:effectLst/>
                        </a:rPr>
                        <a:t>Physical Optics</a:t>
                      </a:r>
                    </a:p>
                  </a:txBody>
                  <a:tcPr marL="103398" marR="103398" marT="51699" marB="51699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2000">
                          <a:effectLst/>
                        </a:rPr>
                        <a:t>3</a:t>
                      </a:r>
                    </a:p>
                  </a:txBody>
                  <a:tcPr marL="103398" marR="103398" marT="51699" marB="51699"/>
                </a:tc>
                <a:extLst>
                  <a:ext uri="{0D108BD9-81ED-4DB2-BD59-A6C34878D82A}">
                    <a16:rowId xmlns:a16="http://schemas.microsoft.com/office/drawing/2014/main" val="1665598750"/>
                  </a:ext>
                </a:extLst>
              </a:tr>
              <a:tr h="454953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000" u="none" strike="noStrike">
                          <a:solidFill>
                            <a:srgbClr val="337AB7"/>
                          </a:solidFill>
                          <a:effectLst/>
                          <a:hlinkClick r:id="rId3" tooltip="PHYS 3331"/>
                        </a:rPr>
                        <a:t>PHYS 3331</a:t>
                      </a:r>
                      <a:endParaRPr lang="en-US" sz="2000">
                        <a:effectLst/>
                      </a:endParaRPr>
                    </a:p>
                  </a:txBody>
                  <a:tcPr marL="103398" marR="103398" marT="51699" marB="51699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000">
                          <a:effectLst/>
                        </a:rPr>
                        <a:t>Thermal Physics</a:t>
                      </a:r>
                    </a:p>
                  </a:txBody>
                  <a:tcPr marL="103398" marR="103398" marT="51699" marB="51699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2000">
                          <a:effectLst/>
                        </a:rPr>
                        <a:t>3</a:t>
                      </a:r>
                    </a:p>
                  </a:txBody>
                  <a:tcPr marL="103398" marR="103398" marT="51699" marB="51699"/>
                </a:tc>
                <a:extLst>
                  <a:ext uri="{0D108BD9-81ED-4DB2-BD59-A6C34878D82A}">
                    <a16:rowId xmlns:a16="http://schemas.microsoft.com/office/drawing/2014/main" val="1963349383"/>
                  </a:ext>
                </a:extLst>
              </a:tr>
              <a:tr h="454953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000" u="none" strike="noStrike">
                          <a:solidFill>
                            <a:srgbClr val="337AB7"/>
                          </a:solidFill>
                          <a:effectLst/>
                          <a:hlinkClick r:id="rId4" tooltip="PHYS 3351"/>
                        </a:rPr>
                        <a:t>PHYS 3351</a:t>
                      </a:r>
                      <a:endParaRPr lang="en-US" sz="2000">
                        <a:effectLst/>
                      </a:endParaRPr>
                    </a:p>
                  </a:txBody>
                  <a:tcPr marL="103398" marR="103398" marT="51699" marB="51699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000">
                          <a:effectLst/>
                        </a:rPr>
                        <a:t>Analytical Mechanics I</a:t>
                      </a:r>
                    </a:p>
                  </a:txBody>
                  <a:tcPr marL="103398" marR="103398" marT="51699" marB="51699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2000">
                          <a:effectLst/>
                        </a:rPr>
                        <a:t>3</a:t>
                      </a:r>
                    </a:p>
                  </a:txBody>
                  <a:tcPr marL="103398" marR="103398" marT="51699" marB="51699"/>
                </a:tc>
                <a:extLst>
                  <a:ext uri="{0D108BD9-81ED-4DB2-BD59-A6C34878D82A}">
                    <a16:rowId xmlns:a16="http://schemas.microsoft.com/office/drawing/2014/main" val="2214613458"/>
                  </a:ext>
                </a:extLst>
              </a:tr>
              <a:tr h="454953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000" u="none" strike="noStrike">
                          <a:solidFill>
                            <a:srgbClr val="337AB7"/>
                          </a:solidFill>
                          <a:effectLst/>
                          <a:hlinkClick r:id="rId5" tooltip="PHYS 3352"/>
                        </a:rPr>
                        <a:t>PHYS 3352</a:t>
                      </a:r>
                      <a:endParaRPr lang="en-US" sz="2000">
                        <a:effectLst/>
                      </a:endParaRPr>
                    </a:p>
                  </a:txBody>
                  <a:tcPr marL="103398" marR="103398" marT="51699" marB="51699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000">
                          <a:effectLst/>
                        </a:rPr>
                        <a:t>Analytical Mechanics II</a:t>
                      </a:r>
                    </a:p>
                  </a:txBody>
                  <a:tcPr marL="103398" marR="103398" marT="51699" marB="51699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2000">
                          <a:effectLst/>
                        </a:rPr>
                        <a:t>3</a:t>
                      </a:r>
                    </a:p>
                  </a:txBody>
                  <a:tcPr marL="103398" marR="103398" marT="51699" marB="51699"/>
                </a:tc>
                <a:extLst>
                  <a:ext uri="{0D108BD9-81ED-4DB2-BD59-A6C34878D82A}">
                    <a16:rowId xmlns:a16="http://schemas.microsoft.com/office/drawing/2014/main" val="3453764216"/>
                  </a:ext>
                </a:extLst>
              </a:tr>
              <a:tr h="454953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000" u="none" strike="noStrike">
                          <a:solidFill>
                            <a:srgbClr val="337AB7"/>
                          </a:solidFill>
                          <a:effectLst/>
                          <a:hlinkClick r:id="rId6" tooltip="PHYS 4341"/>
                        </a:rPr>
                        <a:t>PHYS 4341</a:t>
                      </a:r>
                      <a:endParaRPr lang="en-US" sz="2000">
                        <a:effectLst/>
                      </a:endParaRPr>
                    </a:p>
                  </a:txBody>
                  <a:tcPr marL="103398" marR="103398" marT="51699" marB="51699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000">
                          <a:effectLst/>
                        </a:rPr>
                        <a:t>Electromagnetics I</a:t>
                      </a:r>
                    </a:p>
                  </a:txBody>
                  <a:tcPr marL="103398" marR="103398" marT="51699" marB="51699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2000">
                          <a:effectLst/>
                        </a:rPr>
                        <a:t>3</a:t>
                      </a:r>
                    </a:p>
                  </a:txBody>
                  <a:tcPr marL="103398" marR="103398" marT="51699" marB="51699"/>
                </a:tc>
                <a:extLst>
                  <a:ext uri="{0D108BD9-81ED-4DB2-BD59-A6C34878D82A}">
                    <a16:rowId xmlns:a16="http://schemas.microsoft.com/office/drawing/2014/main" val="3822669370"/>
                  </a:ext>
                </a:extLst>
              </a:tr>
              <a:tr h="454953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000" u="none" strike="noStrike">
                          <a:solidFill>
                            <a:srgbClr val="337AB7"/>
                          </a:solidFill>
                          <a:effectLst/>
                          <a:hlinkClick r:id="rId7" tooltip="PHYS 4342"/>
                        </a:rPr>
                        <a:t>PHYS 4342</a:t>
                      </a:r>
                      <a:endParaRPr lang="en-US" sz="2000">
                        <a:effectLst/>
                      </a:endParaRPr>
                    </a:p>
                  </a:txBody>
                  <a:tcPr marL="103398" marR="103398" marT="51699" marB="51699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000">
                          <a:effectLst/>
                        </a:rPr>
                        <a:t>Electromagnetics II</a:t>
                      </a:r>
                    </a:p>
                  </a:txBody>
                  <a:tcPr marL="103398" marR="103398" marT="51699" marB="51699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2000">
                          <a:effectLst/>
                        </a:rPr>
                        <a:t>3</a:t>
                      </a:r>
                    </a:p>
                  </a:txBody>
                  <a:tcPr marL="103398" marR="103398" marT="51699" marB="51699"/>
                </a:tc>
                <a:extLst>
                  <a:ext uri="{0D108BD9-81ED-4DB2-BD59-A6C34878D82A}">
                    <a16:rowId xmlns:a16="http://schemas.microsoft.com/office/drawing/2014/main" val="2442124529"/>
                  </a:ext>
                </a:extLst>
              </a:tr>
              <a:tr h="454953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000" u="none" strike="noStrike">
                          <a:solidFill>
                            <a:srgbClr val="337AB7"/>
                          </a:solidFill>
                          <a:effectLst/>
                          <a:hlinkClick r:id="rId8" tooltip="PHYS 4355"/>
                        </a:rPr>
                        <a:t>PHYS 4355</a:t>
                      </a:r>
                      <a:endParaRPr lang="en-US" sz="2000">
                        <a:effectLst/>
                      </a:endParaRPr>
                    </a:p>
                  </a:txBody>
                  <a:tcPr marL="103398" marR="103398" marT="51699" marB="51699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000">
                          <a:effectLst/>
                        </a:rPr>
                        <a:t>Intro Quantum Mechanics</a:t>
                      </a:r>
                    </a:p>
                  </a:txBody>
                  <a:tcPr marL="103398" marR="103398" marT="51699" marB="51699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2000">
                          <a:effectLst/>
                        </a:rPr>
                        <a:t>3</a:t>
                      </a:r>
                    </a:p>
                  </a:txBody>
                  <a:tcPr marL="103398" marR="103398" marT="51699" marB="51699"/>
                </a:tc>
                <a:extLst>
                  <a:ext uri="{0D108BD9-81ED-4DB2-BD59-A6C34878D82A}">
                    <a16:rowId xmlns:a16="http://schemas.microsoft.com/office/drawing/2014/main" val="1406905764"/>
                  </a:ext>
                </a:extLst>
              </a:tr>
              <a:tr h="454953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000" u="none" strike="noStrike">
                          <a:solidFill>
                            <a:srgbClr val="337AB7"/>
                          </a:solidFill>
                          <a:effectLst/>
                          <a:hlinkClick r:id="rId9" tooltip="PHYS 4356"/>
                        </a:rPr>
                        <a:t>PHYS 4356</a:t>
                      </a:r>
                      <a:endParaRPr lang="en-US" sz="2000">
                        <a:effectLst/>
                      </a:endParaRPr>
                    </a:p>
                  </a:txBody>
                  <a:tcPr marL="103398" marR="103398" marT="51699" marB="51699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en-US" sz="2000">
                          <a:effectLst/>
                        </a:rPr>
                        <a:t>Atoms, Molecules, &amp; Solids</a:t>
                      </a:r>
                    </a:p>
                  </a:txBody>
                  <a:tcPr marL="103398" marR="103398" marT="51699" marB="51699"/>
                </a:tc>
                <a:tc>
                  <a:txBody>
                    <a:bodyPr/>
                    <a:lstStyle/>
                    <a:p>
                      <a:pPr algn="r" fontAlgn="t">
                        <a:buNone/>
                      </a:pPr>
                      <a:r>
                        <a:rPr lang="en-US" sz="2000">
                          <a:effectLst/>
                        </a:rPr>
                        <a:t>3</a:t>
                      </a:r>
                    </a:p>
                  </a:txBody>
                  <a:tcPr marL="103398" marR="103398" marT="51699" marB="51699"/>
                </a:tc>
                <a:extLst>
                  <a:ext uri="{0D108BD9-81ED-4DB2-BD59-A6C34878D82A}">
                    <a16:rowId xmlns:a16="http://schemas.microsoft.com/office/drawing/2014/main" val="32936371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4663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6DD4F0-216D-255C-5E0E-8E46AE2BDD23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8C8E48-12FA-005F-2E6A-8F8270E95D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499" y="390832"/>
            <a:ext cx="7259621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528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9E9039-9974-BFE6-8AC3-EF8CC9B4A1ED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321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941C0A-8566-CE5E-C130-1B0D653BD0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411" y="390832"/>
            <a:ext cx="6525797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495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638C0A-1B1D-3087-7FB4-5E04C0D60447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321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9ABEEA-00BF-726E-6C74-3EA6AA7F7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85" y="390832"/>
            <a:ext cx="11089848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22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0A604E4-7307-451C-93BE-F1F7E1BF3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" y="0"/>
            <a:ext cx="121920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F3A0AA-35E5-4085-942B-737839030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5282344"/>
            <a:ext cx="12191998" cy="1590742"/>
          </a:xfrm>
          <a:prstGeom prst="rect">
            <a:avLst/>
          </a:prstGeom>
          <a:gradFill>
            <a:gsLst>
              <a:gs pos="34000">
                <a:srgbClr val="000000">
                  <a:alpha val="96000"/>
                </a:srgbClr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02F5C38-C747-4173-ABBF-656E39E82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8115300" cy="1590742"/>
          </a:xfrm>
          <a:prstGeom prst="rect">
            <a:avLst/>
          </a:prstGeom>
          <a:gradFill>
            <a:gsLst>
              <a:gs pos="28000">
                <a:schemeClr val="accent1">
                  <a:lumMod val="75000"/>
                  <a:alpha val="59000"/>
                </a:schemeClr>
              </a:gs>
              <a:gs pos="100000">
                <a:srgbClr val="000000">
                  <a:alpha val="70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7EECFC-A684-4391-AE85-4CDAF5565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5282344"/>
            <a:ext cx="12191998" cy="1590742"/>
          </a:xfrm>
          <a:prstGeom prst="rect">
            <a:avLst/>
          </a:prstGeom>
          <a:gradFill>
            <a:gsLst>
              <a:gs pos="0">
                <a:srgbClr val="000000">
                  <a:alpha val="71765"/>
                </a:srgbClr>
              </a:gs>
              <a:gs pos="100000">
                <a:schemeClr val="accent1">
                  <a:alpha val="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77CD2F7-F04B-4018-7CDA-D9766093E10E}"/>
              </a:ext>
            </a:extLst>
          </p:cNvPr>
          <p:cNvSpPr txBox="1"/>
          <p:nvPr/>
        </p:nvSpPr>
        <p:spPr>
          <a:xfrm>
            <a:off x="699714" y="5490971"/>
            <a:ext cx="6962072" cy="1159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321"/>
              </a:spcAft>
              <a:buClrTx/>
              <a:buSzTx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Core Curriculum Options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25B447-4D27-090C-57DD-643F28AB3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2614" y="390832"/>
            <a:ext cx="8179391" cy="451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45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67BBE-FFCB-037D-867C-BB173D372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7D90EE6-638E-DF69-EEC1-23079BAD67E6}"/>
              </a:ext>
            </a:extLst>
          </p:cNvPr>
          <p:cNvSpPr txBox="1"/>
          <p:nvPr/>
        </p:nvSpPr>
        <p:spPr>
          <a:xfrm>
            <a:off x="4981351" y="143144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2084D66-985B-D3E9-7188-1F7652A9D02B}"/>
              </a:ext>
            </a:extLst>
          </p:cNvPr>
          <p:cNvSpPr txBox="1"/>
          <p:nvPr/>
        </p:nvSpPr>
        <p:spPr>
          <a:xfrm>
            <a:off x="8392085" y="1426001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494F53F-42A3-8896-7E2B-B97B8EA52759}"/>
              </a:ext>
            </a:extLst>
          </p:cNvPr>
          <p:cNvSpPr txBox="1"/>
          <p:nvPr/>
        </p:nvSpPr>
        <p:spPr>
          <a:xfrm>
            <a:off x="2142116" y="1521475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about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4B97D86-8B0C-042E-9B16-466CB0DCAB65}"/>
              </a:ext>
            </a:extLst>
          </p:cNvPr>
          <p:cNvSpPr txBox="1"/>
          <p:nvPr/>
        </p:nvSpPr>
        <p:spPr>
          <a:xfrm>
            <a:off x="4981351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CA6CD8F3-3D95-C5F0-E10C-01AB85164874}"/>
              </a:ext>
            </a:extLst>
          </p:cNvPr>
          <p:cNvSpPr txBox="1"/>
          <p:nvPr/>
        </p:nvSpPr>
        <p:spPr>
          <a:xfrm>
            <a:off x="5902474" y="1521475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C5B7B102-7CBE-1AF3-8FAC-A5EC88077FDB}"/>
              </a:ext>
            </a:extLst>
          </p:cNvPr>
          <p:cNvSpPr txBox="1"/>
          <p:nvPr/>
        </p:nvSpPr>
        <p:spPr>
          <a:xfrm>
            <a:off x="7750325" y="1521475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7796F040-6B30-F58D-118E-41A87AD1CBBA}"/>
              </a:ext>
            </a:extLst>
          </p:cNvPr>
          <p:cNvSpPr txBox="1"/>
          <p:nvPr/>
        </p:nvSpPr>
        <p:spPr>
          <a:xfrm>
            <a:off x="8397465" y="1526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9A795370-48DB-A5E7-22CF-B6D5A845110E}"/>
              </a:ext>
            </a:extLst>
          </p:cNvPr>
          <p:cNvSpPr txBox="1"/>
          <p:nvPr/>
        </p:nvSpPr>
        <p:spPr>
          <a:xfrm>
            <a:off x="5902474" y="1616949"/>
            <a:ext cx="22512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484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Asia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600AABCB-4258-167C-278A-7CB5A40F397D}"/>
              </a:ext>
            </a:extLst>
          </p:cNvPr>
          <p:cNvSpPr txBox="1"/>
          <p:nvPr/>
        </p:nvSpPr>
        <p:spPr>
          <a:xfrm>
            <a:off x="8397465" y="1619708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9EEB11A3-39FD-C05D-A445-1AF9AF8F9230}"/>
              </a:ext>
            </a:extLst>
          </p:cNvPr>
          <p:cNvSpPr txBox="1"/>
          <p:nvPr/>
        </p:nvSpPr>
        <p:spPr>
          <a:xfrm>
            <a:off x="2050677" y="1709734"/>
            <a:ext cx="17223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ust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tak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both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9813BC86-FCEC-F80C-42A4-44E1B7D2FF89}"/>
              </a:ext>
            </a:extLst>
          </p:cNvPr>
          <p:cNvSpPr txBox="1"/>
          <p:nvPr/>
        </p:nvSpPr>
        <p:spPr>
          <a:xfrm>
            <a:off x="5902475" y="1709734"/>
            <a:ext cx="13531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Scientists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15301600-CB89-F072-CA4D-EB9AFB79223A}"/>
              </a:ext>
            </a:extLst>
          </p:cNvPr>
          <p:cNvSpPr txBox="1"/>
          <p:nvPr/>
        </p:nvSpPr>
        <p:spPr>
          <a:xfrm>
            <a:off x="7802767" y="1709734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9AF742EC-17E0-04B6-4D1A-B14D89729C21}"/>
              </a:ext>
            </a:extLst>
          </p:cNvPr>
          <p:cNvSpPr txBox="1"/>
          <p:nvPr/>
        </p:nvSpPr>
        <p:spPr>
          <a:xfrm>
            <a:off x="8397465" y="1715182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787B5EE3-F3B5-5C21-5DEF-66FF4FB5E3BA}"/>
              </a:ext>
            </a:extLst>
          </p:cNvPr>
          <p:cNvSpPr txBox="1"/>
          <p:nvPr/>
        </p:nvSpPr>
        <p:spPr>
          <a:xfrm>
            <a:off x="2142116" y="1805208"/>
            <a:ext cx="9082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1865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2BAB0E1C-592A-F9B8-5503-78CFE33FD9EE}"/>
              </a:ext>
            </a:extLst>
          </p:cNvPr>
          <p:cNvSpPr txBox="1"/>
          <p:nvPr/>
        </p:nvSpPr>
        <p:spPr>
          <a:xfrm>
            <a:off x="4241427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3981173C-F8C9-99D2-EDC6-BED467BFC8FA}"/>
              </a:ext>
            </a:extLst>
          </p:cNvPr>
          <p:cNvSpPr txBox="1"/>
          <p:nvPr/>
        </p:nvSpPr>
        <p:spPr>
          <a:xfrm>
            <a:off x="5004211" y="180520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6AA79887-A823-EA60-A82E-CBBC218ED116}"/>
              </a:ext>
            </a:extLst>
          </p:cNvPr>
          <p:cNvSpPr txBox="1"/>
          <p:nvPr/>
        </p:nvSpPr>
        <p:spPr>
          <a:xfrm>
            <a:off x="5902475" y="1805208"/>
            <a:ext cx="22540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092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401E5B08-29FB-EE11-4C5C-851DB84D303F}"/>
              </a:ext>
            </a:extLst>
          </p:cNvPr>
          <p:cNvSpPr txBox="1"/>
          <p:nvPr/>
        </p:nvSpPr>
        <p:spPr>
          <a:xfrm>
            <a:off x="8397465" y="181065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D8CA2ACD-530F-96F6-EEFB-9D9278D9F735}"/>
              </a:ext>
            </a:extLst>
          </p:cNvPr>
          <p:cNvSpPr txBox="1"/>
          <p:nvPr/>
        </p:nvSpPr>
        <p:spPr>
          <a:xfrm>
            <a:off x="2142116" y="1900682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186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5EF2DE39-7936-B330-4D6C-D264C3D16E21}"/>
              </a:ext>
            </a:extLst>
          </p:cNvPr>
          <p:cNvSpPr txBox="1"/>
          <p:nvPr/>
        </p:nvSpPr>
        <p:spPr>
          <a:xfrm>
            <a:off x="5004211" y="1900682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A4EE684E-B3A9-5E23-5942-33AFC562B515}"/>
              </a:ext>
            </a:extLst>
          </p:cNvPr>
          <p:cNvSpPr txBox="1"/>
          <p:nvPr/>
        </p:nvSpPr>
        <p:spPr>
          <a:xfrm>
            <a:off x="5902474" y="1900682"/>
            <a:ext cx="10051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nterpersona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A22C0F42-F65C-4BD5-916E-5C9DBF4A37EB}"/>
              </a:ext>
            </a:extLst>
          </p:cNvPr>
          <p:cNvSpPr txBox="1"/>
          <p:nvPr/>
        </p:nvSpPr>
        <p:spPr>
          <a:xfrm>
            <a:off x="7734188" y="1900682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4016DCE9-A0C8-1318-2FD1-CD8DC8E79D81}"/>
              </a:ext>
            </a:extLst>
          </p:cNvPr>
          <p:cNvSpPr txBox="1"/>
          <p:nvPr/>
        </p:nvSpPr>
        <p:spPr>
          <a:xfrm>
            <a:off x="8397465" y="190613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>
            <a:extLst>
              <a:ext uri="{FF2B5EF4-FFF2-40B4-BE49-F238E27FC236}">
                <a16:creationId xmlns:a16="http://schemas.microsoft.com/office/drawing/2014/main" id="{1BBB3444-3ADC-A1E4-34D7-5687AA27C1C0}"/>
              </a:ext>
            </a:extLst>
          </p:cNvPr>
          <p:cNvSpPr txBox="1"/>
          <p:nvPr/>
        </p:nvSpPr>
        <p:spPr>
          <a:xfrm>
            <a:off x="5902475" y="1996156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edi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2372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>
            <a:extLst>
              <a:ext uri="{FF2B5EF4-FFF2-40B4-BE49-F238E27FC236}">
                <a16:creationId xmlns:a16="http://schemas.microsoft.com/office/drawing/2014/main" id="{E439A551-59B4-1493-EEDB-4DD220D61A45}"/>
              </a:ext>
            </a:extLst>
          </p:cNvPr>
          <p:cNvSpPr txBox="1"/>
          <p:nvPr/>
        </p:nvSpPr>
        <p:spPr>
          <a:xfrm>
            <a:off x="8385361" y="1996156"/>
            <a:ext cx="4504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0D9AD0A3-B8FB-35C0-FAA3-31CE66E919D2}"/>
              </a:ext>
            </a:extLst>
          </p:cNvPr>
          <p:cNvSpPr txBox="1"/>
          <p:nvPr/>
        </p:nvSpPr>
        <p:spPr>
          <a:xfrm>
            <a:off x="2050677" y="2091967"/>
            <a:ext cx="2591360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Language,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Phi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osoph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,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ture (3 cred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ts)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 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02539" defTabSz="806867">
              <a:spcBef>
                <a:spcPts val="62"/>
              </a:spcBef>
              <a:tabLst>
                <a:tab pos="218414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5083DB4E-9224-90CB-9C1B-D8A0D2A2A091}"/>
              </a:ext>
            </a:extLst>
          </p:cNvPr>
          <p:cNvSpPr txBox="1"/>
          <p:nvPr/>
        </p:nvSpPr>
        <p:spPr>
          <a:xfrm>
            <a:off x="5902475" y="2091966"/>
            <a:ext cx="10236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722A4D73-2F1D-B342-F1B2-9AE0AEC2026D}"/>
              </a:ext>
            </a:extLst>
          </p:cNvPr>
          <p:cNvSpPr txBox="1"/>
          <p:nvPr/>
        </p:nvSpPr>
        <p:spPr>
          <a:xfrm>
            <a:off x="7746291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F14B4AC7-1237-9FBE-02C7-F1F9E184B6A2}"/>
              </a:ext>
            </a:extLst>
          </p:cNvPr>
          <p:cNvSpPr txBox="1"/>
          <p:nvPr/>
        </p:nvSpPr>
        <p:spPr>
          <a:xfrm>
            <a:off x="8397465" y="20919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C735EC15-C367-9329-6D62-057C054B87D9}"/>
              </a:ext>
            </a:extLst>
          </p:cNvPr>
          <p:cNvSpPr txBox="1"/>
          <p:nvPr/>
        </p:nvSpPr>
        <p:spPr>
          <a:xfrm>
            <a:off x="4981351" y="219288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189BC048-31C0-94DE-DDD3-B45D6A0A7BC3}"/>
              </a:ext>
            </a:extLst>
          </p:cNvPr>
          <p:cNvSpPr txBox="1"/>
          <p:nvPr/>
        </p:nvSpPr>
        <p:spPr>
          <a:xfrm>
            <a:off x="5902475" y="2187440"/>
            <a:ext cx="22714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467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icroe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3" name="object 33">
            <a:extLst>
              <a:ext uri="{FF2B5EF4-FFF2-40B4-BE49-F238E27FC236}">
                <a16:creationId xmlns:a16="http://schemas.microsoft.com/office/drawing/2014/main" id="{B655849D-89B5-9BA3-C701-B09AEB6A75FB}"/>
              </a:ext>
            </a:extLst>
          </p:cNvPr>
          <p:cNvSpPr txBox="1"/>
          <p:nvPr/>
        </p:nvSpPr>
        <p:spPr>
          <a:xfrm>
            <a:off x="8397465" y="218744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" name="object 34">
            <a:extLst>
              <a:ext uri="{FF2B5EF4-FFF2-40B4-BE49-F238E27FC236}">
                <a16:creationId xmlns:a16="http://schemas.microsoft.com/office/drawing/2014/main" id="{6AC3424D-0713-17E7-82DF-DEBF4EC45A6D}"/>
              </a:ext>
            </a:extLst>
          </p:cNvPr>
          <p:cNvSpPr txBox="1"/>
          <p:nvPr/>
        </p:nvSpPr>
        <p:spPr>
          <a:xfrm>
            <a:off x="2142116" y="2285604"/>
            <a:ext cx="2494429" cy="173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lnSpc>
                <a:spcPts val="679"/>
              </a:lnSpc>
              <a:tabLst>
                <a:tab pos="2099534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 to Afri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lnSpc>
                <a:spcPts val="679"/>
              </a:lnSpc>
              <a:tabLst>
                <a:tab pos="2105137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Latina/o Pressenc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.S.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2EDF7CD4-257D-7C71-C5FA-FBC527F77831}"/>
              </a:ext>
            </a:extLst>
          </p:cNvPr>
          <p:cNvSpPr txBox="1"/>
          <p:nvPr/>
        </p:nvSpPr>
        <p:spPr>
          <a:xfrm>
            <a:off x="4981351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FF2C2A00-034F-D43B-7036-790C132C3503}"/>
              </a:ext>
            </a:extLst>
          </p:cNvPr>
          <p:cNvSpPr txBox="1"/>
          <p:nvPr/>
        </p:nvSpPr>
        <p:spPr>
          <a:xfrm>
            <a:off x="5902475" y="2285604"/>
            <a:ext cx="22663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Educationa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373FABEA-C629-F1F9-9BAD-0DBE65D426D3}"/>
              </a:ext>
            </a:extLst>
          </p:cNvPr>
          <p:cNvSpPr txBox="1"/>
          <p:nvPr/>
        </p:nvSpPr>
        <p:spPr>
          <a:xfrm>
            <a:off x="8397465" y="229105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FC4C17ED-FAC3-FB8C-4541-F5D9B6FF974F}"/>
              </a:ext>
            </a:extLst>
          </p:cNvPr>
          <p:cNvSpPr txBox="1"/>
          <p:nvPr/>
        </p:nvSpPr>
        <p:spPr>
          <a:xfrm>
            <a:off x="4981351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>
            <a:extLst>
              <a:ext uri="{FF2B5EF4-FFF2-40B4-BE49-F238E27FC236}">
                <a16:creationId xmlns:a16="http://schemas.microsoft.com/office/drawing/2014/main" id="{785278DA-23DA-2677-6542-6644EDA0D81A}"/>
              </a:ext>
            </a:extLst>
          </p:cNvPr>
          <p:cNvSpPr txBox="1"/>
          <p:nvPr/>
        </p:nvSpPr>
        <p:spPr>
          <a:xfrm>
            <a:off x="5902475" y="2370320"/>
            <a:ext cx="1071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esearch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assroo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629680FE-E415-40D8-174E-E8910B46F3E5}"/>
              </a:ext>
            </a:extLst>
          </p:cNvPr>
          <p:cNvSpPr txBox="1"/>
          <p:nvPr/>
        </p:nvSpPr>
        <p:spPr>
          <a:xfrm>
            <a:off x="7775873" y="237032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>
            <a:extLst>
              <a:ext uri="{FF2B5EF4-FFF2-40B4-BE49-F238E27FC236}">
                <a16:creationId xmlns:a16="http://schemas.microsoft.com/office/drawing/2014/main" id="{E6054FC1-74B0-5F24-71E3-3207786E140C}"/>
              </a:ext>
            </a:extLst>
          </p:cNvPr>
          <p:cNvSpPr txBox="1"/>
          <p:nvPr/>
        </p:nvSpPr>
        <p:spPr>
          <a:xfrm>
            <a:off x="8397465" y="237576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>
            <a:extLst>
              <a:ext uri="{FF2B5EF4-FFF2-40B4-BE49-F238E27FC236}">
                <a16:creationId xmlns:a16="http://schemas.microsoft.com/office/drawing/2014/main" id="{2016A0B0-2B6B-2BF3-CFD9-38F113816A81}"/>
              </a:ext>
            </a:extLst>
          </p:cNvPr>
          <p:cNvSpPr txBox="1"/>
          <p:nvPr/>
        </p:nvSpPr>
        <p:spPr>
          <a:xfrm>
            <a:off x="2142116" y="2468484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(to 1700's)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81CEB34F-8832-CD34-BB12-533BDD9D3738}"/>
              </a:ext>
            </a:extLst>
          </p:cNvPr>
          <p:cNvSpPr txBox="1"/>
          <p:nvPr/>
        </p:nvSpPr>
        <p:spPr>
          <a:xfrm>
            <a:off x="4985386" y="246848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500F37BB-BF6C-B7CE-35BA-FC5DC2D58AE9}"/>
              </a:ext>
            </a:extLst>
          </p:cNvPr>
          <p:cNvSpPr txBox="1"/>
          <p:nvPr/>
        </p:nvSpPr>
        <p:spPr>
          <a:xfrm>
            <a:off x="5902475" y="2468484"/>
            <a:ext cx="2267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252AA456-E81A-2843-68E6-42C48B31B050}"/>
              </a:ext>
            </a:extLst>
          </p:cNvPr>
          <p:cNvSpPr txBox="1"/>
          <p:nvPr/>
        </p:nvSpPr>
        <p:spPr>
          <a:xfrm>
            <a:off x="8397465" y="2473933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>
            <a:extLst>
              <a:ext uri="{FF2B5EF4-FFF2-40B4-BE49-F238E27FC236}">
                <a16:creationId xmlns:a16="http://schemas.microsoft.com/office/drawing/2014/main" id="{A9B60755-3C12-EB8E-67D7-95FA09662810}"/>
              </a:ext>
            </a:extLst>
          </p:cNvPr>
          <p:cNvSpPr txBox="1"/>
          <p:nvPr/>
        </p:nvSpPr>
        <p:spPr>
          <a:xfrm>
            <a:off x="2142116" y="2563958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erature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(1700's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>
            <a:extLst>
              <a:ext uri="{FF2B5EF4-FFF2-40B4-BE49-F238E27FC236}">
                <a16:creationId xmlns:a16="http://schemas.microsoft.com/office/drawing/2014/main" id="{E17C6CF6-E0E5-B39A-D06B-1598A49F0511}"/>
              </a:ext>
            </a:extLst>
          </p:cNvPr>
          <p:cNvSpPr txBox="1"/>
          <p:nvPr/>
        </p:nvSpPr>
        <p:spPr>
          <a:xfrm>
            <a:off x="4985386" y="2563958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>
            <a:extLst>
              <a:ext uri="{FF2B5EF4-FFF2-40B4-BE49-F238E27FC236}">
                <a16:creationId xmlns:a16="http://schemas.microsoft.com/office/drawing/2014/main" id="{5D4CEB40-A126-6B5B-F3A1-88ECD9AD45E5}"/>
              </a:ext>
            </a:extLst>
          </p:cNvPr>
          <p:cNvSpPr txBox="1"/>
          <p:nvPr/>
        </p:nvSpPr>
        <p:spPr>
          <a:xfrm>
            <a:off x="5902475" y="2563958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>
            <a:extLst>
              <a:ext uri="{FF2B5EF4-FFF2-40B4-BE49-F238E27FC236}">
                <a16:creationId xmlns:a16="http://schemas.microsoft.com/office/drawing/2014/main" id="{64F8BB09-D23E-8807-F09E-9D62CEDEC594}"/>
              </a:ext>
            </a:extLst>
          </p:cNvPr>
          <p:cNvSpPr txBox="1"/>
          <p:nvPr/>
        </p:nvSpPr>
        <p:spPr>
          <a:xfrm>
            <a:off x="7740911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>
            <a:extLst>
              <a:ext uri="{FF2B5EF4-FFF2-40B4-BE49-F238E27FC236}">
                <a16:creationId xmlns:a16="http://schemas.microsoft.com/office/drawing/2014/main" id="{AD056E0F-142C-5DDF-61AA-8ACA3B023641}"/>
              </a:ext>
            </a:extLst>
          </p:cNvPr>
          <p:cNvSpPr txBox="1"/>
          <p:nvPr/>
        </p:nvSpPr>
        <p:spPr>
          <a:xfrm>
            <a:off x="8392085" y="2563958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>
            <a:extLst>
              <a:ext uri="{FF2B5EF4-FFF2-40B4-BE49-F238E27FC236}">
                <a16:creationId xmlns:a16="http://schemas.microsoft.com/office/drawing/2014/main" id="{C9D0B787-8184-81E2-16B7-AF1A2F8D1534}"/>
              </a:ext>
            </a:extLst>
          </p:cNvPr>
          <p:cNvSpPr txBox="1"/>
          <p:nvPr/>
        </p:nvSpPr>
        <p:spPr>
          <a:xfrm>
            <a:off x="2142116" y="2659432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Fictio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>
            <a:extLst>
              <a:ext uri="{FF2B5EF4-FFF2-40B4-BE49-F238E27FC236}">
                <a16:creationId xmlns:a16="http://schemas.microsoft.com/office/drawing/2014/main" id="{A2E13478-D626-74A8-90BF-46F3017197AB}"/>
              </a:ext>
            </a:extLst>
          </p:cNvPr>
          <p:cNvSpPr txBox="1"/>
          <p:nvPr/>
        </p:nvSpPr>
        <p:spPr>
          <a:xfrm>
            <a:off x="4985386" y="2659432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>
            <a:extLst>
              <a:ext uri="{FF2B5EF4-FFF2-40B4-BE49-F238E27FC236}">
                <a16:creationId xmlns:a16="http://schemas.microsoft.com/office/drawing/2014/main" id="{7A41E4C2-541A-BA0B-CE0E-35F9054F35F1}"/>
              </a:ext>
            </a:extLst>
          </p:cNvPr>
          <p:cNvSpPr txBox="1"/>
          <p:nvPr/>
        </p:nvSpPr>
        <p:spPr>
          <a:xfrm>
            <a:off x="5902475" y="2659432"/>
            <a:ext cx="7070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Leadership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Action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>
            <a:extLst>
              <a:ext uri="{FF2B5EF4-FFF2-40B4-BE49-F238E27FC236}">
                <a16:creationId xmlns:a16="http://schemas.microsoft.com/office/drawing/2014/main" id="{22D66C07-4C8D-F6FF-4283-81C5354DE431}"/>
              </a:ext>
            </a:extLst>
          </p:cNvPr>
          <p:cNvSpPr txBox="1"/>
          <p:nvPr/>
        </p:nvSpPr>
        <p:spPr>
          <a:xfrm>
            <a:off x="7753013" y="2659432"/>
            <a:ext cx="41293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LE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>
            <a:extLst>
              <a:ext uri="{FF2B5EF4-FFF2-40B4-BE49-F238E27FC236}">
                <a16:creationId xmlns:a16="http://schemas.microsoft.com/office/drawing/2014/main" id="{EE0F07B7-4F6A-5781-26AA-8933C853D3E0}"/>
              </a:ext>
            </a:extLst>
          </p:cNvPr>
          <p:cNvSpPr txBox="1"/>
          <p:nvPr/>
        </p:nvSpPr>
        <p:spPr>
          <a:xfrm>
            <a:off x="8397465" y="266488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>
            <a:extLst>
              <a:ext uri="{FF2B5EF4-FFF2-40B4-BE49-F238E27FC236}">
                <a16:creationId xmlns:a16="http://schemas.microsoft.com/office/drawing/2014/main" id="{9EF5195D-44FC-B32E-4EE1-F78F54EE9336}"/>
              </a:ext>
            </a:extLst>
          </p:cNvPr>
          <p:cNvSpPr txBox="1"/>
          <p:nvPr/>
        </p:nvSpPr>
        <p:spPr>
          <a:xfrm>
            <a:off x="2142116" y="275490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57">
            <a:extLst>
              <a:ext uri="{FF2B5EF4-FFF2-40B4-BE49-F238E27FC236}">
                <a16:creationId xmlns:a16="http://schemas.microsoft.com/office/drawing/2014/main" id="{C2DC0601-FC99-49F7-3EEE-DAB115D5D880}"/>
              </a:ext>
            </a:extLst>
          </p:cNvPr>
          <p:cNvSpPr txBox="1"/>
          <p:nvPr/>
        </p:nvSpPr>
        <p:spPr>
          <a:xfrm>
            <a:off x="4985386" y="2754906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58">
            <a:extLst>
              <a:ext uri="{FF2B5EF4-FFF2-40B4-BE49-F238E27FC236}">
                <a16:creationId xmlns:a16="http://schemas.microsoft.com/office/drawing/2014/main" id="{EEF066D9-E6CD-F123-ED7C-9C6FFF4E5496}"/>
              </a:ext>
            </a:extLst>
          </p:cNvPr>
          <p:cNvSpPr txBox="1"/>
          <p:nvPr/>
        </p:nvSpPr>
        <p:spPr>
          <a:xfrm>
            <a:off x="5902474" y="2754906"/>
            <a:ext cx="11194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Language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>
            <a:extLst>
              <a:ext uri="{FF2B5EF4-FFF2-40B4-BE49-F238E27FC236}">
                <a16:creationId xmlns:a16="http://schemas.microsoft.com/office/drawing/2014/main" id="{28CA73AC-F54E-9481-5EEE-48F02C2CAEED}"/>
              </a:ext>
            </a:extLst>
          </p:cNvPr>
          <p:cNvSpPr txBox="1"/>
          <p:nvPr/>
        </p:nvSpPr>
        <p:spPr>
          <a:xfrm>
            <a:off x="7763772" y="2754906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0">
            <a:extLst>
              <a:ext uri="{FF2B5EF4-FFF2-40B4-BE49-F238E27FC236}">
                <a16:creationId xmlns:a16="http://schemas.microsoft.com/office/drawing/2014/main" id="{24DD9576-448D-BE0C-8566-24E576104149}"/>
              </a:ext>
            </a:extLst>
          </p:cNvPr>
          <p:cNvSpPr txBox="1"/>
          <p:nvPr/>
        </p:nvSpPr>
        <p:spPr>
          <a:xfrm>
            <a:off x="8397465" y="276035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D546008B-8D19-1367-19D1-EBEE9D440DFD}"/>
              </a:ext>
            </a:extLst>
          </p:cNvPr>
          <p:cNvSpPr txBox="1"/>
          <p:nvPr/>
        </p:nvSpPr>
        <p:spPr>
          <a:xfrm>
            <a:off x="2142116" y="2847691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Poetry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2318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>
            <a:extLst>
              <a:ext uri="{FF2B5EF4-FFF2-40B4-BE49-F238E27FC236}">
                <a16:creationId xmlns:a16="http://schemas.microsoft.com/office/drawing/2014/main" id="{D2EE6DCA-5D0E-90B5-535B-22F9CD777CC1}"/>
              </a:ext>
            </a:extLst>
          </p:cNvPr>
          <p:cNvSpPr txBox="1"/>
          <p:nvPr/>
        </p:nvSpPr>
        <p:spPr>
          <a:xfrm>
            <a:off x="4981351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>
            <a:extLst>
              <a:ext uri="{FF2B5EF4-FFF2-40B4-BE49-F238E27FC236}">
                <a16:creationId xmlns:a16="http://schemas.microsoft.com/office/drawing/2014/main" id="{48B33EBF-152B-919B-97EF-40F759B9CE34}"/>
              </a:ext>
            </a:extLst>
          </p:cNvPr>
          <p:cNvSpPr txBox="1"/>
          <p:nvPr/>
        </p:nvSpPr>
        <p:spPr>
          <a:xfrm>
            <a:off x="5902475" y="2847691"/>
            <a:ext cx="136207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nsid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ut: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opi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64">
            <a:extLst>
              <a:ext uri="{FF2B5EF4-FFF2-40B4-BE49-F238E27FC236}">
                <a16:creationId xmlns:a16="http://schemas.microsoft.com/office/drawing/2014/main" id="{2AECFB82-8F5D-902B-AAF8-D54C705BEF6B}"/>
              </a:ext>
            </a:extLst>
          </p:cNvPr>
          <p:cNvSpPr txBox="1"/>
          <p:nvPr/>
        </p:nvSpPr>
        <p:spPr>
          <a:xfrm>
            <a:off x="7763772" y="2847691"/>
            <a:ext cx="3910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5">
            <a:extLst>
              <a:ext uri="{FF2B5EF4-FFF2-40B4-BE49-F238E27FC236}">
                <a16:creationId xmlns:a16="http://schemas.microsoft.com/office/drawing/2014/main" id="{489BF0F0-31E3-7C63-D697-BD90AF942511}"/>
              </a:ext>
            </a:extLst>
          </p:cNvPr>
          <p:cNvSpPr txBox="1"/>
          <p:nvPr/>
        </p:nvSpPr>
        <p:spPr>
          <a:xfrm>
            <a:off x="8397465" y="285314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6" name="object 66">
            <a:extLst>
              <a:ext uri="{FF2B5EF4-FFF2-40B4-BE49-F238E27FC236}">
                <a16:creationId xmlns:a16="http://schemas.microsoft.com/office/drawing/2014/main" id="{4BB9FE42-64E7-2402-E142-D06A3F59CA53}"/>
              </a:ext>
            </a:extLst>
          </p:cNvPr>
          <p:cNvSpPr txBox="1"/>
          <p:nvPr/>
        </p:nvSpPr>
        <p:spPr>
          <a:xfrm>
            <a:off x="2142116" y="2940476"/>
            <a:ext cx="25017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2810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7" name="object 67">
            <a:extLst>
              <a:ext uri="{FF2B5EF4-FFF2-40B4-BE49-F238E27FC236}">
                <a16:creationId xmlns:a16="http://schemas.microsoft.com/office/drawing/2014/main" id="{9F91D09F-6C3C-EF25-81F3-CCA8FBAD649B}"/>
              </a:ext>
            </a:extLst>
          </p:cNvPr>
          <p:cNvSpPr txBox="1"/>
          <p:nvPr/>
        </p:nvSpPr>
        <p:spPr>
          <a:xfrm>
            <a:off x="4981351" y="2945924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8" name="object 68">
            <a:extLst>
              <a:ext uri="{FF2B5EF4-FFF2-40B4-BE49-F238E27FC236}">
                <a16:creationId xmlns:a16="http://schemas.microsoft.com/office/drawing/2014/main" id="{885A815D-DB15-93F8-CD48-9E4C10D23A99}"/>
              </a:ext>
            </a:extLst>
          </p:cNvPr>
          <p:cNvSpPr txBox="1"/>
          <p:nvPr/>
        </p:nvSpPr>
        <p:spPr>
          <a:xfrm>
            <a:off x="5902475" y="2940476"/>
            <a:ext cx="90263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sch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69">
            <a:extLst>
              <a:ext uri="{FF2B5EF4-FFF2-40B4-BE49-F238E27FC236}">
                <a16:creationId xmlns:a16="http://schemas.microsoft.com/office/drawing/2014/main" id="{9C7430D2-2ED4-9FBD-19D2-32482EC43A34}"/>
              </a:ext>
            </a:extLst>
          </p:cNvPr>
          <p:cNvSpPr txBox="1"/>
          <p:nvPr/>
        </p:nvSpPr>
        <p:spPr>
          <a:xfrm>
            <a:off x="7751669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0" name="object 70">
            <a:extLst>
              <a:ext uri="{FF2B5EF4-FFF2-40B4-BE49-F238E27FC236}">
                <a16:creationId xmlns:a16="http://schemas.microsoft.com/office/drawing/2014/main" id="{7B761766-87BB-293C-AF1A-6FE43390DC6E}"/>
              </a:ext>
            </a:extLst>
          </p:cNvPr>
          <p:cNvSpPr txBox="1"/>
          <p:nvPr/>
        </p:nvSpPr>
        <p:spPr>
          <a:xfrm>
            <a:off x="8402842" y="2940476"/>
            <a:ext cx="41573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1" name="object 71">
            <a:extLst>
              <a:ext uri="{FF2B5EF4-FFF2-40B4-BE49-F238E27FC236}">
                <a16:creationId xmlns:a16="http://schemas.microsoft.com/office/drawing/2014/main" id="{F2002E63-D260-EDC6-D012-141AE3A572C3}"/>
              </a:ext>
            </a:extLst>
          </p:cNvPr>
          <p:cNvSpPr txBox="1"/>
          <p:nvPr/>
        </p:nvSpPr>
        <p:spPr>
          <a:xfrm>
            <a:off x="2142115" y="3035950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5612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2" name="object 72">
            <a:extLst>
              <a:ext uri="{FF2B5EF4-FFF2-40B4-BE49-F238E27FC236}">
                <a16:creationId xmlns:a16="http://schemas.microsoft.com/office/drawing/2014/main" id="{2A1DD19D-AE1F-4318-D8B1-A060EDF4F15B}"/>
              </a:ext>
            </a:extLst>
          </p:cNvPr>
          <p:cNvSpPr txBox="1"/>
          <p:nvPr/>
        </p:nvSpPr>
        <p:spPr>
          <a:xfrm>
            <a:off x="4981351" y="3041399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3" name="object 73">
            <a:extLst>
              <a:ext uri="{FF2B5EF4-FFF2-40B4-BE49-F238E27FC236}">
                <a16:creationId xmlns:a16="http://schemas.microsoft.com/office/drawing/2014/main" id="{7C20F4BF-C15A-8B9C-9BDC-A54E955F1DF3}"/>
              </a:ext>
            </a:extLst>
          </p:cNvPr>
          <p:cNvSpPr txBox="1"/>
          <p:nvPr/>
        </p:nvSpPr>
        <p:spPr>
          <a:xfrm>
            <a:off x="5902475" y="3035950"/>
            <a:ext cx="8466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4" name="object 74">
            <a:extLst>
              <a:ext uri="{FF2B5EF4-FFF2-40B4-BE49-F238E27FC236}">
                <a16:creationId xmlns:a16="http://schemas.microsoft.com/office/drawing/2014/main" id="{D5C977F5-0C80-32AA-FBE8-5DDAAF436A85}"/>
              </a:ext>
            </a:extLst>
          </p:cNvPr>
          <p:cNvSpPr txBox="1"/>
          <p:nvPr/>
        </p:nvSpPr>
        <p:spPr>
          <a:xfrm>
            <a:off x="7762427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5" name="object 75">
            <a:extLst>
              <a:ext uri="{FF2B5EF4-FFF2-40B4-BE49-F238E27FC236}">
                <a16:creationId xmlns:a16="http://schemas.microsoft.com/office/drawing/2014/main" id="{97074D42-1721-DD8B-3121-42ACC6B25367}"/>
              </a:ext>
            </a:extLst>
          </p:cNvPr>
          <p:cNvSpPr txBox="1"/>
          <p:nvPr/>
        </p:nvSpPr>
        <p:spPr>
          <a:xfrm>
            <a:off x="8413601" y="3035950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6" name="object 76">
            <a:extLst>
              <a:ext uri="{FF2B5EF4-FFF2-40B4-BE49-F238E27FC236}">
                <a16:creationId xmlns:a16="http://schemas.microsoft.com/office/drawing/2014/main" id="{895536B1-D8ED-FC3A-198F-1C5F51B703E8}"/>
              </a:ext>
            </a:extLst>
          </p:cNvPr>
          <p:cNvSpPr txBox="1"/>
          <p:nvPr/>
        </p:nvSpPr>
        <p:spPr>
          <a:xfrm>
            <a:off x="2142116" y="313142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7" name="object 77">
            <a:extLst>
              <a:ext uri="{FF2B5EF4-FFF2-40B4-BE49-F238E27FC236}">
                <a16:creationId xmlns:a16="http://schemas.microsoft.com/office/drawing/2014/main" id="{EA446120-2BB0-D3F3-3022-4D4AC46DA859}"/>
              </a:ext>
            </a:extLst>
          </p:cNvPr>
          <p:cNvSpPr txBox="1"/>
          <p:nvPr/>
        </p:nvSpPr>
        <p:spPr>
          <a:xfrm>
            <a:off x="5004211" y="3131424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8" name="object 78">
            <a:extLst>
              <a:ext uri="{FF2B5EF4-FFF2-40B4-BE49-F238E27FC236}">
                <a16:creationId xmlns:a16="http://schemas.microsoft.com/office/drawing/2014/main" id="{CF586D48-BB30-8789-E9C8-F1E0871778B1}"/>
              </a:ext>
            </a:extLst>
          </p:cNvPr>
          <p:cNvSpPr txBox="1"/>
          <p:nvPr/>
        </p:nvSpPr>
        <p:spPr>
          <a:xfrm>
            <a:off x="5902475" y="3131424"/>
            <a:ext cx="6717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9" name="object 79">
            <a:extLst>
              <a:ext uri="{FF2B5EF4-FFF2-40B4-BE49-F238E27FC236}">
                <a16:creationId xmlns:a16="http://schemas.microsoft.com/office/drawing/2014/main" id="{55B7708E-9CE1-8FC5-49A6-D78909F3EEF1}"/>
              </a:ext>
            </a:extLst>
          </p:cNvPr>
          <p:cNvSpPr txBox="1"/>
          <p:nvPr/>
        </p:nvSpPr>
        <p:spPr>
          <a:xfrm>
            <a:off x="7762427" y="3131424"/>
            <a:ext cx="39556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0" name="object 80">
            <a:extLst>
              <a:ext uri="{FF2B5EF4-FFF2-40B4-BE49-F238E27FC236}">
                <a16:creationId xmlns:a16="http://schemas.microsoft.com/office/drawing/2014/main" id="{2FBE8C60-0EE3-6722-05C2-76A0EA438A11}"/>
              </a:ext>
            </a:extLst>
          </p:cNvPr>
          <p:cNvSpPr txBox="1"/>
          <p:nvPr/>
        </p:nvSpPr>
        <p:spPr>
          <a:xfrm>
            <a:off x="8392085" y="3131424"/>
            <a:ext cx="43815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1" name="object 81">
            <a:extLst>
              <a:ext uri="{FF2B5EF4-FFF2-40B4-BE49-F238E27FC236}">
                <a16:creationId xmlns:a16="http://schemas.microsoft.com/office/drawing/2014/main" id="{E5A6477A-0861-44C2-EE8E-8566AF4D910C}"/>
              </a:ext>
            </a:extLst>
          </p:cNvPr>
          <p:cNvSpPr txBox="1"/>
          <p:nvPr/>
        </p:nvSpPr>
        <p:spPr>
          <a:xfrm>
            <a:off x="2142116" y="3226898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0180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sinc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2" name="object 82">
            <a:extLst>
              <a:ext uri="{FF2B5EF4-FFF2-40B4-BE49-F238E27FC236}">
                <a16:creationId xmlns:a16="http://schemas.microsoft.com/office/drawing/2014/main" id="{FDB9D758-E94C-7167-AFBD-2A4ABE4D579B}"/>
              </a:ext>
            </a:extLst>
          </p:cNvPr>
          <p:cNvSpPr txBox="1"/>
          <p:nvPr/>
        </p:nvSpPr>
        <p:spPr>
          <a:xfrm>
            <a:off x="5004211" y="3226898"/>
            <a:ext cx="3832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3" name="object 83">
            <a:extLst>
              <a:ext uri="{FF2B5EF4-FFF2-40B4-BE49-F238E27FC236}">
                <a16:creationId xmlns:a16="http://schemas.microsoft.com/office/drawing/2014/main" id="{3CBB37F9-54E9-A29A-E0A8-225E10944748}"/>
              </a:ext>
            </a:extLst>
          </p:cNvPr>
          <p:cNvSpPr txBox="1"/>
          <p:nvPr/>
        </p:nvSpPr>
        <p:spPr>
          <a:xfrm>
            <a:off x="2142116" y="3322372"/>
            <a:ext cx="24865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6258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Languag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Society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4" name="object 84">
            <a:extLst>
              <a:ext uri="{FF2B5EF4-FFF2-40B4-BE49-F238E27FC236}">
                <a16:creationId xmlns:a16="http://schemas.microsoft.com/office/drawing/2014/main" id="{886EAE53-45EC-C094-6B0B-C6B4168F50DB}"/>
              </a:ext>
            </a:extLst>
          </p:cNvPr>
          <p:cNvSpPr txBox="1"/>
          <p:nvPr/>
        </p:nvSpPr>
        <p:spPr>
          <a:xfrm>
            <a:off x="5811034" y="3322372"/>
            <a:ext cx="16259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reativ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rts 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5" name="object 85">
            <a:extLst>
              <a:ext uri="{FF2B5EF4-FFF2-40B4-BE49-F238E27FC236}">
                <a16:creationId xmlns:a16="http://schemas.microsoft.com/office/drawing/2014/main" id="{52E45213-BCD7-8EDB-2329-26213B2B7DC8}"/>
              </a:ext>
            </a:extLst>
          </p:cNvPr>
          <p:cNvSpPr txBox="1"/>
          <p:nvPr/>
        </p:nvSpPr>
        <p:spPr>
          <a:xfrm>
            <a:off x="2142116" y="3417846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osophy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6" name="object 86">
            <a:extLst>
              <a:ext uri="{FF2B5EF4-FFF2-40B4-BE49-F238E27FC236}">
                <a16:creationId xmlns:a16="http://schemas.microsoft.com/office/drawing/2014/main" id="{5DC35B4A-80B7-8745-18CC-40915688E1FE}"/>
              </a:ext>
            </a:extLst>
          </p:cNvPr>
          <p:cNvSpPr txBox="1"/>
          <p:nvPr/>
        </p:nvSpPr>
        <p:spPr>
          <a:xfrm>
            <a:off x="5004211" y="3417846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7" name="object 87">
            <a:extLst>
              <a:ext uri="{FF2B5EF4-FFF2-40B4-BE49-F238E27FC236}">
                <a16:creationId xmlns:a16="http://schemas.microsoft.com/office/drawing/2014/main" id="{E73B07DD-6BEB-3CD8-ABBC-6E1ED2DCCB7C}"/>
              </a:ext>
            </a:extLst>
          </p:cNvPr>
          <p:cNvSpPr txBox="1"/>
          <p:nvPr/>
        </p:nvSpPr>
        <p:spPr>
          <a:xfrm>
            <a:off x="5902474" y="3417846"/>
            <a:ext cx="56029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8" name="object 88">
            <a:extLst>
              <a:ext uri="{FF2B5EF4-FFF2-40B4-BE49-F238E27FC236}">
                <a16:creationId xmlns:a16="http://schemas.microsoft.com/office/drawing/2014/main" id="{83C9CCD0-27FF-0300-4226-787E6B9EE0F1}"/>
              </a:ext>
            </a:extLst>
          </p:cNvPr>
          <p:cNvSpPr txBox="1"/>
          <p:nvPr/>
        </p:nvSpPr>
        <p:spPr>
          <a:xfrm>
            <a:off x="7777219" y="3417846"/>
            <a:ext cx="364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9" name="object 89">
            <a:extLst>
              <a:ext uri="{FF2B5EF4-FFF2-40B4-BE49-F238E27FC236}">
                <a16:creationId xmlns:a16="http://schemas.microsoft.com/office/drawing/2014/main" id="{9481C8E6-1180-E33A-9678-D5C9A6C196D0}"/>
              </a:ext>
            </a:extLst>
          </p:cNvPr>
          <p:cNvSpPr txBox="1"/>
          <p:nvPr/>
        </p:nvSpPr>
        <p:spPr>
          <a:xfrm>
            <a:off x="8404187" y="3417846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0" name="object 90">
            <a:extLst>
              <a:ext uri="{FF2B5EF4-FFF2-40B4-BE49-F238E27FC236}">
                <a16:creationId xmlns:a16="http://schemas.microsoft.com/office/drawing/2014/main" id="{4A1D97F5-9E00-A7F8-6C26-7557B780CD24}"/>
              </a:ext>
            </a:extLst>
          </p:cNvPr>
          <p:cNvSpPr txBox="1"/>
          <p:nvPr/>
        </p:nvSpPr>
        <p:spPr>
          <a:xfrm>
            <a:off x="2142116" y="3513544"/>
            <a:ext cx="248266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1186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Ethics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1" name="object 91">
            <a:extLst>
              <a:ext uri="{FF2B5EF4-FFF2-40B4-BE49-F238E27FC236}">
                <a16:creationId xmlns:a16="http://schemas.microsoft.com/office/drawing/2014/main" id="{E2A477BA-E8AB-4727-6B9C-8E78AD405ABB}"/>
              </a:ext>
            </a:extLst>
          </p:cNvPr>
          <p:cNvSpPr txBox="1"/>
          <p:nvPr/>
        </p:nvSpPr>
        <p:spPr>
          <a:xfrm>
            <a:off x="5004211" y="3513544"/>
            <a:ext cx="38212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IL 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2" name="object 92">
            <a:extLst>
              <a:ext uri="{FF2B5EF4-FFF2-40B4-BE49-F238E27FC236}">
                <a16:creationId xmlns:a16="http://schemas.microsoft.com/office/drawing/2014/main" id="{46892BCA-D3A4-655E-0AAB-FCF6FFFE2766}"/>
              </a:ext>
            </a:extLst>
          </p:cNvPr>
          <p:cNvSpPr txBox="1"/>
          <p:nvPr/>
        </p:nvSpPr>
        <p:spPr>
          <a:xfrm>
            <a:off x="5902475" y="3513544"/>
            <a:ext cx="15228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(Pre-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3" name="object 93">
            <a:extLst>
              <a:ext uri="{FF2B5EF4-FFF2-40B4-BE49-F238E27FC236}">
                <a16:creationId xmlns:a16="http://schemas.microsoft.com/office/drawing/2014/main" id="{206B035D-F9B3-D977-CEDA-F1F337D810A2}"/>
              </a:ext>
            </a:extLst>
          </p:cNvPr>
          <p:cNvSpPr txBox="1"/>
          <p:nvPr/>
        </p:nvSpPr>
        <p:spPr>
          <a:xfrm>
            <a:off x="7750325" y="3513544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4" name="object 94">
            <a:extLst>
              <a:ext uri="{FF2B5EF4-FFF2-40B4-BE49-F238E27FC236}">
                <a16:creationId xmlns:a16="http://schemas.microsoft.com/office/drawing/2014/main" id="{D844DB79-3D8A-00AA-4576-069819E6FD6C}"/>
              </a:ext>
            </a:extLst>
          </p:cNvPr>
          <p:cNvSpPr txBox="1"/>
          <p:nvPr/>
        </p:nvSpPr>
        <p:spPr>
          <a:xfrm>
            <a:off x="8404187" y="3513544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5" name="object 95">
            <a:extLst>
              <a:ext uri="{FF2B5EF4-FFF2-40B4-BE49-F238E27FC236}">
                <a16:creationId xmlns:a16="http://schemas.microsoft.com/office/drawing/2014/main" id="{FD7493B2-42E2-46C2-DC9A-E02914527804}"/>
              </a:ext>
            </a:extLst>
          </p:cNvPr>
          <p:cNvSpPr txBox="1"/>
          <p:nvPr/>
        </p:nvSpPr>
        <p:spPr>
          <a:xfrm>
            <a:off x="2142116" y="3609019"/>
            <a:ext cx="2449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45481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ous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6" name="object 96">
            <a:extLst>
              <a:ext uri="{FF2B5EF4-FFF2-40B4-BE49-F238E27FC236}">
                <a16:creationId xmlns:a16="http://schemas.microsoft.com/office/drawing/2014/main" id="{D4EB3A98-1A60-6B81-96B7-F866C9F27915}"/>
              </a:ext>
            </a:extLst>
          </p:cNvPr>
          <p:cNvSpPr txBox="1"/>
          <p:nvPr/>
        </p:nvSpPr>
        <p:spPr>
          <a:xfrm>
            <a:off x="4981351" y="361446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7" name="object 97">
            <a:extLst>
              <a:ext uri="{FF2B5EF4-FFF2-40B4-BE49-F238E27FC236}">
                <a16:creationId xmlns:a16="http://schemas.microsoft.com/office/drawing/2014/main" id="{34C9E685-FB23-DB2E-7D62-4E28D38975C7}"/>
              </a:ext>
            </a:extLst>
          </p:cNvPr>
          <p:cNvSpPr txBox="1"/>
          <p:nvPr/>
        </p:nvSpPr>
        <p:spPr>
          <a:xfrm>
            <a:off x="5902475" y="3609019"/>
            <a:ext cx="1748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enaissan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odern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8" name="object 98">
            <a:extLst>
              <a:ext uri="{FF2B5EF4-FFF2-40B4-BE49-F238E27FC236}">
                <a16:creationId xmlns:a16="http://schemas.microsoft.com/office/drawing/2014/main" id="{8FF73DA2-EF06-8B06-5A72-6D7615D12A1F}"/>
              </a:ext>
            </a:extLst>
          </p:cNvPr>
          <p:cNvSpPr txBox="1"/>
          <p:nvPr/>
        </p:nvSpPr>
        <p:spPr>
          <a:xfrm>
            <a:off x="7750325" y="3609019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9" name="object 99">
            <a:extLst>
              <a:ext uri="{FF2B5EF4-FFF2-40B4-BE49-F238E27FC236}">
                <a16:creationId xmlns:a16="http://schemas.microsoft.com/office/drawing/2014/main" id="{B2E67DFB-5AAB-91BD-4C6F-27155B9169FD}"/>
              </a:ext>
            </a:extLst>
          </p:cNvPr>
          <p:cNvSpPr txBox="1"/>
          <p:nvPr/>
        </p:nvSpPr>
        <p:spPr>
          <a:xfrm>
            <a:off x="8404187" y="3609019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0" name="object 100">
            <a:extLst>
              <a:ext uri="{FF2B5EF4-FFF2-40B4-BE49-F238E27FC236}">
                <a16:creationId xmlns:a16="http://schemas.microsoft.com/office/drawing/2014/main" id="{9ED134BC-0427-417F-9FFD-8A4A6E2F4FD1}"/>
              </a:ext>
            </a:extLst>
          </p:cNvPr>
          <p:cNvSpPr txBox="1"/>
          <p:nvPr/>
        </p:nvSpPr>
        <p:spPr>
          <a:xfrm>
            <a:off x="2142116" y="3704493"/>
            <a:ext cx="250003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Seein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ing: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ersations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1" name="object 101">
            <a:extLst>
              <a:ext uri="{FF2B5EF4-FFF2-40B4-BE49-F238E27FC236}">
                <a16:creationId xmlns:a16="http://schemas.microsoft.com/office/drawing/2014/main" id="{1EE16543-A4CC-2871-CF6A-5F85AEF529D5}"/>
              </a:ext>
            </a:extLst>
          </p:cNvPr>
          <p:cNvSpPr txBox="1"/>
          <p:nvPr/>
        </p:nvSpPr>
        <p:spPr>
          <a:xfrm>
            <a:off x="4981351" y="370994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2" name="object 102">
            <a:extLst>
              <a:ext uri="{FF2B5EF4-FFF2-40B4-BE49-F238E27FC236}">
                <a16:creationId xmlns:a16="http://schemas.microsoft.com/office/drawing/2014/main" id="{C5F45200-C92E-3B04-FDA4-A4284BCA074C}"/>
              </a:ext>
            </a:extLst>
          </p:cNvPr>
          <p:cNvSpPr txBox="1"/>
          <p:nvPr/>
        </p:nvSpPr>
        <p:spPr>
          <a:xfrm>
            <a:off x="5902475" y="3704493"/>
            <a:ext cx="7390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3" name="object 103">
            <a:extLst>
              <a:ext uri="{FF2B5EF4-FFF2-40B4-BE49-F238E27FC236}">
                <a16:creationId xmlns:a16="http://schemas.microsoft.com/office/drawing/2014/main" id="{88B821E3-CED7-3E0C-07B9-13179B848CA5}"/>
              </a:ext>
            </a:extLst>
          </p:cNvPr>
          <p:cNvSpPr txBox="1"/>
          <p:nvPr/>
        </p:nvSpPr>
        <p:spPr>
          <a:xfrm>
            <a:off x="7747635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4" name="object 104">
            <a:extLst>
              <a:ext uri="{FF2B5EF4-FFF2-40B4-BE49-F238E27FC236}">
                <a16:creationId xmlns:a16="http://schemas.microsoft.com/office/drawing/2014/main" id="{AE944F6F-97EF-F82C-5C51-723E8FB91E5B}"/>
              </a:ext>
            </a:extLst>
          </p:cNvPr>
          <p:cNvSpPr txBox="1"/>
          <p:nvPr/>
        </p:nvSpPr>
        <p:spPr>
          <a:xfrm>
            <a:off x="8398809" y="3704493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5" name="object 105">
            <a:extLst>
              <a:ext uri="{FF2B5EF4-FFF2-40B4-BE49-F238E27FC236}">
                <a16:creationId xmlns:a16="http://schemas.microsoft.com/office/drawing/2014/main" id="{A14D9E43-BB56-8B0B-78EE-1C98E36E1DAD}"/>
              </a:ext>
            </a:extLst>
          </p:cNvPr>
          <p:cNvSpPr txBox="1"/>
          <p:nvPr/>
        </p:nvSpPr>
        <p:spPr>
          <a:xfrm>
            <a:off x="2142116" y="3799967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en's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Studies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6" name="object 106">
            <a:extLst>
              <a:ext uri="{FF2B5EF4-FFF2-40B4-BE49-F238E27FC236}">
                <a16:creationId xmlns:a16="http://schemas.microsoft.com/office/drawing/2014/main" id="{EFC9854D-B440-72E5-81EE-62F11D58BC78}"/>
              </a:ext>
            </a:extLst>
          </p:cNvPr>
          <p:cNvSpPr txBox="1"/>
          <p:nvPr/>
        </p:nvSpPr>
        <p:spPr>
          <a:xfrm>
            <a:off x="4981351" y="3805416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7" name="object 107">
            <a:extLst>
              <a:ext uri="{FF2B5EF4-FFF2-40B4-BE49-F238E27FC236}">
                <a16:creationId xmlns:a16="http://schemas.microsoft.com/office/drawing/2014/main" id="{9371824B-1E9D-2D9A-F00B-7AA53B710731}"/>
              </a:ext>
            </a:extLst>
          </p:cNvPr>
          <p:cNvSpPr txBox="1"/>
          <p:nvPr/>
        </p:nvSpPr>
        <p:spPr>
          <a:xfrm>
            <a:off x="5902475" y="3799967"/>
            <a:ext cx="112619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hicana/o Fin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Arts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8" name="object 108">
            <a:extLst>
              <a:ext uri="{FF2B5EF4-FFF2-40B4-BE49-F238E27FC236}">
                <a16:creationId xmlns:a16="http://schemas.microsoft.com/office/drawing/2014/main" id="{F023DCF2-FEC3-16A8-005F-02017F102B05}"/>
              </a:ext>
            </a:extLst>
          </p:cNvPr>
          <p:cNvSpPr txBox="1"/>
          <p:nvPr/>
        </p:nvSpPr>
        <p:spPr>
          <a:xfrm>
            <a:off x="7762427" y="3799967"/>
            <a:ext cx="39388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IC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09" name="object 109">
            <a:extLst>
              <a:ext uri="{FF2B5EF4-FFF2-40B4-BE49-F238E27FC236}">
                <a16:creationId xmlns:a16="http://schemas.microsoft.com/office/drawing/2014/main" id="{5650A45C-BBCF-1D3A-5455-58DD1D691EFE}"/>
              </a:ext>
            </a:extLst>
          </p:cNvPr>
          <p:cNvSpPr txBox="1"/>
          <p:nvPr/>
        </p:nvSpPr>
        <p:spPr>
          <a:xfrm>
            <a:off x="8393430" y="379996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0" name="object 110">
            <a:extLst>
              <a:ext uri="{FF2B5EF4-FFF2-40B4-BE49-F238E27FC236}">
                <a16:creationId xmlns:a16="http://schemas.microsoft.com/office/drawing/2014/main" id="{7E65CDA7-FD28-5567-1B52-ED0ACE5C246E}"/>
              </a:ext>
            </a:extLst>
          </p:cNvPr>
          <p:cNvSpPr txBox="1"/>
          <p:nvPr/>
        </p:nvSpPr>
        <p:spPr>
          <a:xfrm>
            <a:off x="2142116" y="3895441"/>
            <a:ext cx="24568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35955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isms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1" name="object 111">
            <a:extLst>
              <a:ext uri="{FF2B5EF4-FFF2-40B4-BE49-F238E27FC236}">
                <a16:creationId xmlns:a16="http://schemas.microsoft.com/office/drawing/2014/main" id="{11B38903-2E32-25EF-E60D-F8B50274F20E}"/>
              </a:ext>
            </a:extLst>
          </p:cNvPr>
          <p:cNvSpPr txBox="1"/>
          <p:nvPr/>
        </p:nvSpPr>
        <p:spPr>
          <a:xfrm>
            <a:off x="4981351" y="3900890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2" name="object 112">
            <a:extLst>
              <a:ext uri="{FF2B5EF4-FFF2-40B4-BE49-F238E27FC236}">
                <a16:creationId xmlns:a16="http://schemas.microsoft.com/office/drawing/2014/main" id="{52B24CA4-46F4-9C2F-85B6-16CD65A0EC82}"/>
              </a:ext>
            </a:extLst>
          </p:cNvPr>
          <p:cNvSpPr txBox="1"/>
          <p:nvPr/>
        </p:nvSpPr>
        <p:spPr>
          <a:xfrm>
            <a:off x="5902475" y="3895441"/>
            <a:ext cx="12085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Art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Picture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3" name="object 113">
            <a:extLst>
              <a:ext uri="{FF2B5EF4-FFF2-40B4-BE49-F238E27FC236}">
                <a16:creationId xmlns:a16="http://schemas.microsoft.com/office/drawing/2014/main" id="{EDD09080-1BAB-2947-6B15-33F4A0898A06}"/>
              </a:ext>
            </a:extLst>
          </p:cNvPr>
          <p:cNvSpPr txBox="1"/>
          <p:nvPr/>
        </p:nvSpPr>
        <p:spPr>
          <a:xfrm>
            <a:off x="7766461" y="3895441"/>
            <a:ext cx="3871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FIL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1390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4" name="object 114">
            <a:extLst>
              <a:ext uri="{FF2B5EF4-FFF2-40B4-BE49-F238E27FC236}">
                <a16:creationId xmlns:a16="http://schemas.microsoft.com/office/drawing/2014/main" id="{7A0F8BE5-E174-88CE-A83C-7D11E31857C5}"/>
              </a:ext>
            </a:extLst>
          </p:cNvPr>
          <p:cNvSpPr txBox="1"/>
          <p:nvPr/>
        </p:nvSpPr>
        <p:spPr>
          <a:xfrm>
            <a:off x="8393430" y="3895441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2366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5" name="object 115">
            <a:extLst>
              <a:ext uri="{FF2B5EF4-FFF2-40B4-BE49-F238E27FC236}">
                <a16:creationId xmlns:a16="http://schemas.microsoft.com/office/drawing/2014/main" id="{426D3E35-611D-9650-5B66-AA065B5E9E1E}"/>
              </a:ext>
            </a:extLst>
          </p:cNvPr>
          <p:cNvSpPr txBox="1"/>
          <p:nvPr/>
        </p:nvSpPr>
        <p:spPr>
          <a:xfrm>
            <a:off x="5902475" y="3990915"/>
            <a:ext cx="97659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6" name="object 116">
            <a:extLst>
              <a:ext uri="{FF2B5EF4-FFF2-40B4-BE49-F238E27FC236}">
                <a16:creationId xmlns:a16="http://schemas.microsoft.com/office/drawing/2014/main" id="{2A1C88F5-87C6-C1B6-13C8-80436198B99D}"/>
              </a:ext>
            </a:extLst>
          </p:cNvPr>
          <p:cNvSpPr txBox="1"/>
          <p:nvPr/>
        </p:nvSpPr>
        <p:spPr>
          <a:xfrm>
            <a:off x="7747636" y="3990915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7" name="object 117">
            <a:extLst>
              <a:ext uri="{FF2B5EF4-FFF2-40B4-BE49-F238E27FC236}">
                <a16:creationId xmlns:a16="http://schemas.microsoft.com/office/drawing/2014/main" id="{03AE0BF5-7597-A67F-280D-768DE0EC2A7E}"/>
              </a:ext>
            </a:extLst>
          </p:cNvPr>
          <p:cNvSpPr txBox="1"/>
          <p:nvPr/>
        </p:nvSpPr>
        <p:spPr>
          <a:xfrm>
            <a:off x="8410911" y="3990915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8" name="object 118">
            <a:extLst>
              <a:ext uri="{FF2B5EF4-FFF2-40B4-BE49-F238E27FC236}">
                <a16:creationId xmlns:a16="http://schemas.microsoft.com/office/drawing/2014/main" id="{5302219B-3442-43AA-8D29-0FCD71C6F9C0}"/>
              </a:ext>
            </a:extLst>
          </p:cNvPr>
          <p:cNvSpPr txBox="1"/>
          <p:nvPr/>
        </p:nvSpPr>
        <p:spPr>
          <a:xfrm>
            <a:off x="2050676" y="4086389"/>
            <a:ext cx="274095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athematic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(Pre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alculu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plu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additional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ore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19" name="object 119">
            <a:extLst>
              <a:ext uri="{FF2B5EF4-FFF2-40B4-BE49-F238E27FC236}">
                <a16:creationId xmlns:a16="http://schemas.microsoft.com/office/drawing/2014/main" id="{C5DA050D-C05A-4160-65AD-839888CAAD22}"/>
              </a:ext>
            </a:extLst>
          </p:cNvPr>
          <p:cNvSpPr txBox="1"/>
          <p:nvPr/>
        </p:nvSpPr>
        <p:spPr>
          <a:xfrm>
            <a:off x="5902474" y="4086389"/>
            <a:ext cx="66114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Apprec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0" name="object 120">
            <a:extLst>
              <a:ext uri="{FF2B5EF4-FFF2-40B4-BE49-F238E27FC236}">
                <a16:creationId xmlns:a16="http://schemas.microsoft.com/office/drawing/2014/main" id="{8301283F-D1B2-3A54-3BAF-EFC23ABD4F98}"/>
              </a:ext>
            </a:extLst>
          </p:cNvPr>
          <p:cNvSpPr txBox="1"/>
          <p:nvPr/>
        </p:nvSpPr>
        <p:spPr>
          <a:xfrm>
            <a:off x="7747636" y="408638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1" name="object 121">
            <a:extLst>
              <a:ext uri="{FF2B5EF4-FFF2-40B4-BE49-F238E27FC236}">
                <a16:creationId xmlns:a16="http://schemas.microsoft.com/office/drawing/2014/main" id="{AC734F9C-2FF9-5FD1-C865-403C31551A51}"/>
              </a:ext>
            </a:extLst>
          </p:cNvPr>
          <p:cNvSpPr txBox="1"/>
          <p:nvPr/>
        </p:nvSpPr>
        <p:spPr>
          <a:xfrm>
            <a:off x="8410911" y="4086389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2" name="object 122">
            <a:extLst>
              <a:ext uri="{FF2B5EF4-FFF2-40B4-BE49-F238E27FC236}">
                <a16:creationId xmlns:a16="http://schemas.microsoft.com/office/drawing/2014/main" id="{5F58F72C-BD58-41BE-E687-848ED954818D}"/>
              </a:ext>
            </a:extLst>
          </p:cNvPr>
          <p:cNvSpPr txBox="1"/>
          <p:nvPr/>
        </p:nvSpPr>
        <p:spPr>
          <a:xfrm>
            <a:off x="5902475" y="4181863"/>
            <a:ext cx="45159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Ja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z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ock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3" name="object 123">
            <a:extLst>
              <a:ext uri="{FF2B5EF4-FFF2-40B4-BE49-F238E27FC236}">
                <a16:creationId xmlns:a16="http://schemas.microsoft.com/office/drawing/2014/main" id="{DA6AEF43-4160-6A7D-1512-E65EF375B707}"/>
              </a:ext>
            </a:extLst>
          </p:cNvPr>
          <p:cNvSpPr txBox="1"/>
          <p:nvPr/>
        </p:nvSpPr>
        <p:spPr>
          <a:xfrm>
            <a:off x="7747636" y="4181863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1327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4" name="object 124">
            <a:extLst>
              <a:ext uri="{FF2B5EF4-FFF2-40B4-BE49-F238E27FC236}">
                <a16:creationId xmlns:a16="http://schemas.microsoft.com/office/drawing/2014/main" id="{45DCE543-8403-30B2-B5F3-8150CDB86619}"/>
              </a:ext>
            </a:extLst>
          </p:cNvPr>
          <p:cNvSpPr txBox="1"/>
          <p:nvPr/>
        </p:nvSpPr>
        <p:spPr>
          <a:xfrm>
            <a:off x="8410911" y="4181863"/>
            <a:ext cx="3994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5" name="object 125">
            <a:extLst>
              <a:ext uri="{FF2B5EF4-FFF2-40B4-BE49-F238E27FC236}">
                <a16:creationId xmlns:a16="http://schemas.microsoft.com/office/drawing/2014/main" id="{022D2AFA-4494-6766-568B-4F354B598DFD}"/>
              </a:ext>
            </a:extLst>
          </p:cNvPr>
          <p:cNvSpPr txBox="1"/>
          <p:nvPr/>
        </p:nvSpPr>
        <p:spPr>
          <a:xfrm>
            <a:off x="5902474" y="4277337"/>
            <a:ext cx="78273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heat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er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6" name="object 126">
            <a:extLst>
              <a:ext uri="{FF2B5EF4-FFF2-40B4-BE49-F238E27FC236}">
                <a16:creationId xmlns:a16="http://schemas.microsoft.com/office/drawing/2014/main" id="{92DD0A0D-3A92-A581-BFC6-933771EF2F24}"/>
              </a:ext>
            </a:extLst>
          </p:cNvPr>
          <p:cNvSpPr txBox="1"/>
          <p:nvPr/>
        </p:nvSpPr>
        <p:spPr>
          <a:xfrm>
            <a:off x="7753014" y="4277337"/>
            <a:ext cx="4140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7" name="object 127">
            <a:extLst>
              <a:ext uri="{FF2B5EF4-FFF2-40B4-BE49-F238E27FC236}">
                <a16:creationId xmlns:a16="http://schemas.microsoft.com/office/drawing/2014/main" id="{166341EF-B70C-0CD6-D513-FBE808F1BB5A}"/>
              </a:ext>
            </a:extLst>
          </p:cNvPr>
          <p:cNvSpPr txBox="1"/>
          <p:nvPr/>
        </p:nvSpPr>
        <p:spPr>
          <a:xfrm>
            <a:off x="8393430" y="4277337"/>
            <a:ext cx="4342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DR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8" name="object 128">
            <a:extLst>
              <a:ext uri="{FF2B5EF4-FFF2-40B4-BE49-F238E27FC236}">
                <a16:creationId xmlns:a16="http://schemas.microsoft.com/office/drawing/2014/main" id="{1AA68E33-26E3-C155-981D-E31D49B17F74}"/>
              </a:ext>
            </a:extLst>
          </p:cNvPr>
          <p:cNvSpPr txBox="1"/>
          <p:nvPr/>
        </p:nvSpPr>
        <p:spPr>
          <a:xfrm>
            <a:off x="2142116" y="4372811"/>
            <a:ext cx="3485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9" name="object 129">
            <a:extLst>
              <a:ext uri="{FF2B5EF4-FFF2-40B4-BE49-F238E27FC236}">
                <a16:creationId xmlns:a16="http://schemas.microsoft.com/office/drawing/2014/main" id="{217DF493-7950-D5C8-ADEF-422D3E998373}"/>
              </a:ext>
            </a:extLst>
          </p:cNvPr>
          <p:cNvSpPr txBox="1"/>
          <p:nvPr/>
        </p:nvSpPr>
        <p:spPr>
          <a:xfrm>
            <a:off x="4219912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0" name="object 130">
            <a:extLst>
              <a:ext uri="{FF2B5EF4-FFF2-40B4-BE49-F238E27FC236}">
                <a16:creationId xmlns:a16="http://schemas.microsoft.com/office/drawing/2014/main" id="{114B4DB1-D9E8-4DE2-291B-402863D321A3}"/>
              </a:ext>
            </a:extLst>
          </p:cNvPr>
          <p:cNvSpPr txBox="1"/>
          <p:nvPr/>
        </p:nvSpPr>
        <p:spPr>
          <a:xfrm>
            <a:off x="4981351" y="4372811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2413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1" name="object 131">
            <a:extLst>
              <a:ext uri="{FF2B5EF4-FFF2-40B4-BE49-F238E27FC236}">
                <a16:creationId xmlns:a16="http://schemas.microsoft.com/office/drawing/2014/main" id="{71BCD8F0-B320-8F38-DC30-3010A5B5C720}"/>
              </a:ext>
            </a:extLst>
          </p:cNvPr>
          <p:cNvSpPr txBox="1"/>
          <p:nvPr/>
        </p:nvSpPr>
        <p:spPr>
          <a:xfrm>
            <a:off x="5902475" y="4372811"/>
            <a:ext cx="226863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6353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ture,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Soc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2" name="object 132">
            <a:extLst>
              <a:ext uri="{FF2B5EF4-FFF2-40B4-BE49-F238E27FC236}">
                <a16:creationId xmlns:a16="http://schemas.microsoft.com/office/drawing/2014/main" id="{98CFE60E-FD78-50CB-8B52-91CA7B6AF603}"/>
              </a:ext>
            </a:extLst>
          </p:cNvPr>
          <p:cNvSpPr txBox="1"/>
          <p:nvPr/>
        </p:nvSpPr>
        <p:spPr>
          <a:xfrm>
            <a:off x="8375949" y="437281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3" name="object 133">
            <a:extLst>
              <a:ext uri="{FF2B5EF4-FFF2-40B4-BE49-F238E27FC236}">
                <a16:creationId xmlns:a16="http://schemas.microsoft.com/office/drawing/2014/main" id="{63824A34-71DF-A015-A32E-F82A09783491}"/>
              </a:ext>
            </a:extLst>
          </p:cNvPr>
          <p:cNvSpPr txBox="1"/>
          <p:nvPr/>
        </p:nvSpPr>
        <p:spPr>
          <a:xfrm>
            <a:off x="2270886" y="4468286"/>
            <a:ext cx="113235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oos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on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of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th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fo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ng: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4" name="object 134">
            <a:extLst>
              <a:ext uri="{FF2B5EF4-FFF2-40B4-BE49-F238E27FC236}">
                <a16:creationId xmlns:a16="http://schemas.microsoft.com/office/drawing/2014/main" id="{8CF87C89-8774-435A-70A1-355ED3F4ED05}"/>
              </a:ext>
            </a:extLst>
          </p:cNvPr>
          <p:cNvSpPr txBox="1"/>
          <p:nvPr/>
        </p:nvSpPr>
        <p:spPr>
          <a:xfrm>
            <a:off x="2270885" y="4563760"/>
            <a:ext cx="3686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5" name="object 135">
            <a:extLst>
              <a:ext uri="{FF2B5EF4-FFF2-40B4-BE49-F238E27FC236}">
                <a16:creationId xmlns:a16="http://schemas.microsoft.com/office/drawing/2014/main" id="{F731F51F-2EC1-ED5A-72FB-D84B67241B3C}"/>
              </a:ext>
            </a:extLst>
          </p:cNvPr>
          <p:cNvSpPr txBox="1"/>
          <p:nvPr/>
        </p:nvSpPr>
        <p:spPr>
          <a:xfrm>
            <a:off x="4219912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6" name="object 136">
            <a:extLst>
              <a:ext uri="{FF2B5EF4-FFF2-40B4-BE49-F238E27FC236}">
                <a16:creationId xmlns:a16="http://schemas.microsoft.com/office/drawing/2014/main" id="{28C6DD28-09DF-98A5-2E8E-4DBE134E9E54}"/>
              </a:ext>
            </a:extLst>
          </p:cNvPr>
          <p:cNvSpPr txBox="1"/>
          <p:nvPr/>
        </p:nvSpPr>
        <p:spPr>
          <a:xfrm>
            <a:off x="4981351" y="4563760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7" name="object 137">
            <a:extLst>
              <a:ext uri="{FF2B5EF4-FFF2-40B4-BE49-F238E27FC236}">
                <a16:creationId xmlns:a16="http://schemas.microsoft.com/office/drawing/2014/main" id="{AC726729-7B9C-660E-0163-86EA3F1AD939}"/>
              </a:ext>
            </a:extLst>
          </p:cNvPr>
          <p:cNvSpPr txBox="1"/>
          <p:nvPr/>
        </p:nvSpPr>
        <p:spPr>
          <a:xfrm>
            <a:off x="5811035" y="4563760"/>
            <a:ext cx="206804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ponent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re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8" name="object 138">
            <a:extLst>
              <a:ext uri="{FF2B5EF4-FFF2-40B4-BE49-F238E27FC236}">
                <a16:creationId xmlns:a16="http://schemas.microsoft.com/office/drawing/2014/main" id="{976BF021-C9BF-549F-4135-1FCC75D8FBAA}"/>
              </a:ext>
            </a:extLst>
          </p:cNvPr>
          <p:cNvSpPr txBox="1"/>
          <p:nvPr/>
        </p:nvSpPr>
        <p:spPr>
          <a:xfrm>
            <a:off x="2270886" y="4659234"/>
            <a:ext cx="313820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69539" algn="l"/>
                <a:tab pos="27214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Statistical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ethods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248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9" name="object 139">
            <a:extLst>
              <a:ext uri="{FF2B5EF4-FFF2-40B4-BE49-F238E27FC236}">
                <a16:creationId xmlns:a16="http://schemas.microsoft.com/office/drawing/2014/main" id="{0F56FFEF-19E3-8FA3-AA57-E1548E404BD5}"/>
              </a:ext>
            </a:extLst>
          </p:cNvPr>
          <p:cNvSpPr txBox="1"/>
          <p:nvPr/>
        </p:nvSpPr>
        <p:spPr>
          <a:xfrm>
            <a:off x="5902475" y="4659234"/>
            <a:ext cx="1062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oba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0" name="object 140">
            <a:extLst>
              <a:ext uri="{FF2B5EF4-FFF2-40B4-BE49-F238E27FC236}">
                <a16:creationId xmlns:a16="http://schemas.microsoft.com/office/drawing/2014/main" id="{C0249F21-0724-AD54-9B57-C2A64E5BD9B9}"/>
              </a:ext>
            </a:extLst>
          </p:cNvPr>
          <p:cNvSpPr txBox="1"/>
          <p:nvPr/>
        </p:nvSpPr>
        <p:spPr>
          <a:xfrm>
            <a:off x="7748980" y="4659234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1" name="object 141">
            <a:extLst>
              <a:ext uri="{FF2B5EF4-FFF2-40B4-BE49-F238E27FC236}">
                <a16:creationId xmlns:a16="http://schemas.microsoft.com/office/drawing/2014/main" id="{DAFBD6F0-7A1D-167E-8349-F4E9A53110CF}"/>
              </a:ext>
            </a:extLst>
          </p:cNvPr>
          <p:cNvSpPr txBox="1"/>
          <p:nvPr/>
        </p:nvSpPr>
        <p:spPr>
          <a:xfrm>
            <a:off x="8416289" y="4659234"/>
            <a:ext cx="38996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BU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2" name="object 142">
            <a:extLst>
              <a:ext uri="{FF2B5EF4-FFF2-40B4-BE49-F238E27FC236}">
                <a16:creationId xmlns:a16="http://schemas.microsoft.com/office/drawing/2014/main" id="{43C82DDC-D56E-3AF4-D5DB-D693D836CECB}"/>
              </a:ext>
            </a:extLst>
          </p:cNvPr>
          <p:cNvSpPr txBox="1"/>
          <p:nvPr/>
        </p:nvSpPr>
        <p:spPr>
          <a:xfrm>
            <a:off x="5902475" y="4754708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Pub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3" name="object 143">
            <a:extLst>
              <a:ext uri="{FF2B5EF4-FFF2-40B4-BE49-F238E27FC236}">
                <a16:creationId xmlns:a16="http://schemas.microsoft.com/office/drawing/2014/main" id="{7FE7CF72-973E-B8E9-1BB7-2BE965D115C7}"/>
              </a:ext>
            </a:extLst>
          </p:cNvPr>
          <p:cNvSpPr txBox="1"/>
          <p:nvPr/>
        </p:nvSpPr>
        <p:spPr>
          <a:xfrm>
            <a:off x="8401498" y="4754708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4" name="object 144">
            <a:extLst>
              <a:ext uri="{FF2B5EF4-FFF2-40B4-BE49-F238E27FC236}">
                <a16:creationId xmlns:a16="http://schemas.microsoft.com/office/drawing/2014/main" id="{75462940-B24E-FF18-3A70-97AB7833FB72}"/>
              </a:ext>
            </a:extLst>
          </p:cNvPr>
          <p:cNvSpPr txBox="1"/>
          <p:nvPr/>
        </p:nvSpPr>
        <p:spPr>
          <a:xfrm>
            <a:off x="2050677" y="4850182"/>
            <a:ext cx="336792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Life 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Ph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(8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sequenc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(varie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b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degree)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2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"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esignated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5" name="object 145">
            <a:extLst>
              <a:ext uri="{FF2B5EF4-FFF2-40B4-BE49-F238E27FC236}">
                <a16:creationId xmlns:a16="http://schemas.microsoft.com/office/drawing/2014/main" id="{79C5C8D6-7D6B-8040-B723-6B74A2EFAA83}"/>
              </a:ext>
            </a:extLst>
          </p:cNvPr>
          <p:cNvSpPr txBox="1"/>
          <p:nvPr/>
        </p:nvSpPr>
        <p:spPr>
          <a:xfrm>
            <a:off x="5902475" y="4850182"/>
            <a:ext cx="22820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42905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Bus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ness/Profess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6" name="object 146">
            <a:extLst>
              <a:ext uri="{FF2B5EF4-FFF2-40B4-BE49-F238E27FC236}">
                <a16:creationId xmlns:a16="http://schemas.microsoft.com/office/drawing/2014/main" id="{8A245C21-75CC-ED21-4B5E-7D2F5692EEF8}"/>
              </a:ext>
            </a:extLst>
          </p:cNvPr>
          <p:cNvSpPr txBox="1"/>
          <p:nvPr/>
        </p:nvSpPr>
        <p:spPr>
          <a:xfrm>
            <a:off x="8401498" y="4850182"/>
            <a:ext cx="41854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7" name="object 147">
            <a:extLst>
              <a:ext uri="{FF2B5EF4-FFF2-40B4-BE49-F238E27FC236}">
                <a16:creationId xmlns:a16="http://schemas.microsoft.com/office/drawing/2014/main" id="{C6D58B92-76C2-2790-CFD9-E22EC790ED45}"/>
              </a:ext>
            </a:extLst>
          </p:cNvPr>
          <p:cNvSpPr txBox="1"/>
          <p:nvPr/>
        </p:nvSpPr>
        <p:spPr>
          <a:xfrm>
            <a:off x="2142116" y="4945656"/>
            <a:ext cx="100909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on-</a:t>
            </a:r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8" name="object 148">
            <a:extLst>
              <a:ext uri="{FF2B5EF4-FFF2-40B4-BE49-F238E27FC236}">
                <a16:creationId xmlns:a16="http://schemas.microsoft.com/office/drawing/2014/main" id="{7CF9B952-4368-C928-CA27-3F6150D11768}"/>
              </a:ext>
            </a:extLst>
          </p:cNvPr>
          <p:cNvSpPr txBox="1"/>
          <p:nvPr/>
        </p:nvSpPr>
        <p:spPr>
          <a:xfrm>
            <a:off x="5902474" y="4945656"/>
            <a:ext cx="9906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ntro-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putationa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nk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ng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9" name="object 149">
            <a:extLst>
              <a:ext uri="{FF2B5EF4-FFF2-40B4-BE49-F238E27FC236}">
                <a16:creationId xmlns:a16="http://schemas.microsoft.com/office/drawing/2014/main" id="{3B0C99E5-0FED-0F81-F041-C6B3BA23A010}"/>
              </a:ext>
            </a:extLst>
          </p:cNvPr>
          <p:cNvSpPr txBox="1"/>
          <p:nvPr/>
        </p:nvSpPr>
        <p:spPr>
          <a:xfrm>
            <a:off x="7802767" y="4945656"/>
            <a:ext cx="3148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0" name="object 150">
            <a:extLst>
              <a:ext uri="{FF2B5EF4-FFF2-40B4-BE49-F238E27FC236}">
                <a16:creationId xmlns:a16="http://schemas.microsoft.com/office/drawing/2014/main" id="{D83EA191-8451-2017-2648-EFF1F9265277}"/>
              </a:ext>
            </a:extLst>
          </p:cNvPr>
          <p:cNvSpPr txBox="1"/>
          <p:nvPr/>
        </p:nvSpPr>
        <p:spPr>
          <a:xfrm>
            <a:off x="8375949" y="494565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1" name="object 151">
            <a:extLst>
              <a:ext uri="{FF2B5EF4-FFF2-40B4-BE49-F238E27FC236}">
                <a16:creationId xmlns:a16="http://schemas.microsoft.com/office/drawing/2014/main" id="{E113EEAB-775D-6AF2-3F95-AF7C4A984140}"/>
              </a:ext>
            </a:extLst>
          </p:cNvPr>
          <p:cNvSpPr txBox="1"/>
          <p:nvPr/>
        </p:nvSpPr>
        <p:spPr>
          <a:xfrm>
            <a:off x="2249424" y="5041466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2" name="object 152">
            <a:extLst>
              <a:ext uri="{FF2B5EF4-FFF2-40B4-BE49-F238E27FC236}">
                <a16:creationId xmlns:a16="http://schemas.microsoft.com/office/drawing/2014/main" id="{1AEFFDCA-FC31-CC6F-87E1-C459DE3A9432}"/>
              </a:ext>
            </a:extLst>
          </p:cNvPr>
          <p:cNvSpPr txBox="1"/>
          <p:nvPr/>
        </p:nvSpPr>
        <p:spPr>
          <a:xfrm>
            <a:off x="4891255" y="5041466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1301-1101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3" name="object 153">
            <a:extLst>
              <a:ext uri="{FF2B5EF4-FFF2-40B4-BE49-F238E27FC236}">
                <a16:creationId xmlns:a16="http://schemas.microsoft.com/office/drawing/2014/main" id="{3BB5F498-F3EC-F1EB-70D0-F86F3103A15B}"/>
              </a:ext>
            </a:extLst>
          </p:cNvPr>
          <p:cNvSpPr txBox="1"/>
          <p:nvPr/>
        </p:nvSpPr>
        <p:spPr>
          <a:xfrm>
            <a:off x="5902475" y="5041466"/>
            <a:ext cx="22148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1126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puter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Progra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Sci/En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4" name="object 154">
            <a:extLst>
              <a:ext uri="{FF2B5EF4-FFF2-40B4-BE49-F238E27FC236}">
                <a16:creationId xmlns:a16="http://schemas.microsoft.com/office/drawing/2014/main" id="{40AFDD35-8AAC-525D-4CA6-00C53DCA51B7}"/>
              </a:ext>
            </a:extLst>
          </p:cNvPr>
          <p:cNvSpPr txBox="1"/>
          <p:nvPr/>
        </p:nvSpPr>
        <p:spPr>
          <a:xfrm>
            <a:off x="8397465" y="504146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5" name="object 155">
            <a:extLst>
              <a:ext uri="{FF2B5EF4-FFF2-40B4-BE49-F238E27FC236}">
                <a16:creationId xmlns:a16="http://schemas.microsoft.com/office/drawing/2014/main" id="{E478F8F7-B147-EEA8-CC05-1518C19044EF}"/>
              </a:ext>
            </a:extLst>
          </p:cNvPr>
          <p:cNvSpPr txBox="1"/>
          <p:nvPr/>
        </p:nvSpPr>
        <p:spPr>
          <a:xfrm>
            <a:off x="2249424" y="5136941"/>
            <a:ext cx="239133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986909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1404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6" name="object 156">
            <a:extLst>
              <a:ext uri="{FF2B5EF4-FFF2-40B4-BE49-F238E27FC236}">
                <a16:creationId xmlns:a16="http://schemas.microsoft.com/office/drawing/2014/main" id="{2DDE5B53-B0D8-2924-2A93-176B2B631D70}"/>
              </a:ext>
            </a:extLst>
          </p:cNvPr>
          <p:cNvSpPr txBox="1"/>
          <p:nvPr/>
        </p:nvSpPr>
        <p:spPr>
          <a:xfrm>
            <a:off x="4891255" y="5136941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1302-1102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7" name="object 157">
            <a:extLst>
              <a:ext uri="{FF2B5EF4-FFF2-40B4-BE49-F238E27FC236}">
                <a16:creationId xmlns:a16="http://schemas.microsoft.com/office/drawing/2014/main" id="{263F8F77-ADEA-55E2-6145-6AE23024E7BD}"/>
              </a:ext>
            </a:extLst>
          </p:cNvPr>
          <p:cNvSpPr txBox="1"/>
          <p:nvPr/>
        </p:nvSpPr>
        <p:spPr>
          <a:xfrm>
            <a:off x="5902475" y="5136941"/>
            <a:ext cx="5731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Scientific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8" name="object 158">
            <a:extLst>
              <a:ext uri="{FF2B5EF4-FFF2-40B4-BE49-F238E27FC236}">
                <a16:creationId xmlns:a16="http://schemas.microsoft.com/office/drawing/2014/main" id="{4062D82F-693D-D4D1-0FCA-D8D98C546E8C}"/>
              </a:ext>
            </a:extLst>
          </p:cNvPr>
          <p:cNvSpPr txBox="1"/>
          <p:nvPr/>
        </p:nvSpPr>
        <p:spPr>
          <a:xfrm>
            <a:off x="7792010" y="5136941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9" name="object 159">
            <a:extLst>
              <a:ext uri="{FF2B5EF4-FFF2-40B4-BE49-F238E27FC236}">
                <a16:creationId xmlns:a16="http://schemas.microsoft.com/office/drawing/2014/main" id="{3323B4CA-BA0E-ACF7-3AD3-416568EA5658}"/>
              </a:ext>
            </a:extLst>
          </p:cNvPr>
          <p:cNvSpPr txBox="1"/>
          <p:nvPr/>
        </p:nvSpPr>
        <p:spPr>
          <a:xfrm>
            <a:off x="8375949" y="5136941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0" name="object 160">
            <a:extLst>
              <a:ext uri="{FF2B5EF4-FFF2-40B4-BE49-F238E27FC236}">
                <a16:creationId xmlns:a16="http://schemas.microsoft.com/office/drawing/2014/main" id="{62736680-8957-9424-A7A9-121947B2278B}"/>
              </a:ext>
            </a:extLst>
          </p:cNvPr>
          <p:cNvSpPr txBox="1"/>
          <p:nvPr/>
        </p:nvSpPr>
        <p:spPr>
          <a:xfrm>
            <a:off x="2142116" y="5232415"/>
            <a:ext cx="84604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i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i="1" spc="-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us-Base</a:t>
            </a:r>
            <a:r>
              <a:rPr sz="574" i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 Phys</a:t>
            </a:r>
            <a:r>
              <a:rPr sz="574" i="1" spc="-18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i="1" spc="4" dirty="0">
                <a:solidFill>
                  <a:prstClr val="black"/>
                </a:solidFill>
                <a:latin typeface="Arial"/>
                <a:cs typeface="Arial"/>
              </a:rPr>
              <a:t>cs: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1" name="object 161">
            <a:extLst>
              <a:ext uri="{FF2B5EF4-FFF2-40B4-BE49-F238E27FC236}">
                <a16:creationId xmlns:a16="http://schemas.microsoft.com/office/drawing/2014/main" id="{6EE5370D-0010-579F-5F8B-37A89AFE7ED0}"/>
              </a:ext>
            </a:extLst>
          </p:cNvPr>
          <p:cNvSpPr txBox="1"/>
          <p:nvPr/>
        </p:nvSpPr>
        <p:spPr>
          <a:xfrm>
            <a:off x="5902475" y="5232415"/>
            <a:ext cx="2252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73723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inar/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IV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2" name="object 162">
            <a:extLst>
              <a:ext uri="{FF2B5EF4-FFF2-40B4-BE49-F238E27FC236}">
                <a16:creationId xmlns:a16="http://schemas.microsoft.com/office/drawing/2014/main" id="{33A3B4DC-E4DB-7A1B-558C-6923E9E5EE53}"/>
              </a:ext>
            </a:extLst>
          </p:cNvPr>
          <p:cNvSpPr txBox="1"/>
          <p:nvPr/>
        </p:nvSpPr>
        <p:spPr>
          <a:xfrm>
            <a:off x="8400153" y="5232415"/>
            <a:ext cx="4224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DU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3" name="object 163">
            <a:extLst>
              <a:ext uri="{FF2B5EF4-FFF2-40B4-BE49-F238E27FC236}">
                <a16:creationId xmlns:a16="http://schemas.microsoft.com/office/drawing/2014/main" id="{E1423E60-08CC-A1F8-60FF-E9F6D31014F1}"/>
              </a:ext>
            </a:extLst>
          </p:cNvPr>
          <p:cNvSpPr txBox="1"/>
          <p:nvPr/>
        </p:nvSpPr>
        <p:spPr>
          <a:xfrm>
            <a:off x="2249424" y="5327889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echanics)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2320-2120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4" name="object 164">
            <a:extLst>
              <a:ext uri="{FF2B5EF4-FFF2-40B4-BE49-F238E27FC236}">
                <a16:creationId xmlns:a16="http://schemas.microsoft.com/office/drawing/2014/main" id="{D12B1C90-537D-749A-A75E-C5A6039F76EE}"/>
              </a:ext>
            </a:extLst>
          </p:cNvPr>
          <p:cNvSpPr txBox="1"/>
          <p:nvPr/>
        </p:nvSpPr>
        <p:spPr>
          <a:xfrm>
            <a:off x="4891255" y="5327889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2325-2125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5" name="object 165">
            <a:extLst>
              <a:ext uri="{FF2B5EF4-FFF2-40B4-BE49-F238E27FC236}">
                <a16:creationId xmlns:a16="http://schemas.microsoft.com/office/drawing/2014/main" id="{E1275717-DE7D-1E0F-10D8-814AF1EAF403}"/>
              </a:ext>
            </a:extLst>
          </p:cNvPr>
          <p:cNvSpPr txBox="1"/>
          <p:nvPr/>
        </p:nvSpPr>
        <p:spPr>
          <a:xfrm>
            <a:off x="5902475" y="5327889"/>
            <a:ext cx="10656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nno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Leadership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6" name="object 166">
            <a:extLst>
              <a:ext uri="{FF2B5EF4-FFF2-40B4-BE49-F238E27FC236}">
                <a16:creationId xmlns:a16="http://schemas.microsoft.com/office/drawing/2014/main" id="{A28BABA8-0468-BF12-22A7-8185F55F3F06}"/>
              </a:ext>
            </a:extLst>
          </p:cNvPr>
          <p:cNvSpPr txBox="1"/>
          <p:nvPr/>
        </p:nvSpPr>
        <p:spPr>
          <a:xfrm>
            <a:off x="7806802" y="5327889"/>
            <a:ext cx="3064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7" name="object 167">
            <a:extLst>
              <a:ext uri="{FF2B5EF4-FFF2-40B4-BE49-F238E27FC236}">
                <a16:creationId xmlns:a16="http://schemas.microsoft.com/office/drawing/2014/main" id="{070AF370-0460-602D-338C-93217C422985}"/>
              </a:ext>
            </a:extLst>
          </p:cNvPr>
          <p:cNvSpPr txBox="1"/>
          <p:nvPr/>
        </p:nvSpPr>
        <p:spPr>
          <a:xfrm>
            <a:off x="8375949" y="532788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8" name="object 168">
            <a:extLst>
              <a:ext uri="{FF2B5EF4-FFF2-40B4-BE49-F238E27FC236}">
                <a16:creationId xmlns:a16="http://schemas.microsoft.com/office/drawing/2014/main" id="{34405FC0-A7EC-E9F5-021D-75BA148B11F4}"/>
              </a:ext>
            </a:extLst>
          </p:cNvPr>
          <p:cNvSpPr txBox="1"/>
          <p:nvPr/>
        </p:nvSpPr>
        <p:spPr>
          <a:xfrm>
            <a:off x="2249424" y="5428742"/>
            <a:ext cx="248826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91094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(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ectro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agneti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sm)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2321-2121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9" name="object 169">
            <a:extLst>
              <a:ext uri="{FF2B5EF4-FFF2-40B4-BE49-F238E27FC236}">
                <a16:creationId xmlns:a16="http://schemas.microsoft.com/office/drawing/2014/main" id="{A0339C38-DB47-86CE-D1D9-962A050430F0}"/>
              </a:ext>
            </a:extLst>
          </p:cNvPr>
          <p:cNvSpPr txBox="1"/>
          <p:nvPr/>
        </p:nvSpPr>
        <p:spPr>
          <a:xfrm>
            <a:off x="4891255" y="5428742"/>
            <a:ext cx="60791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2326-2126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0" name="object 170">
            <a:extLst>
              <a:ext uri="{FF2B5EF4-FFF2-40B4-BE49-F238E27FC236}">
                <a16:creationId xmlns:a16="http://schemas.microsoft.com/office/drawing/2014/main" id="{F156AC05-36DF-9B50-DEBD-AD3403555048}"/>
              </a:ext>
            </a:extLst>
          </p:cNvPr>
          <p:cNvSpPr txBox="1"/>
          <p:nvPr/>
        </p:nvSpPr>
        <p:spPr>
          <a:xfrm>
            <a:off x="5902474" y="5428742"/>
            <a:ext cx="107800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1" name="object 171">
            <a:extLst>
              <a:ext uri="{FF2B5EF4-FFF2-40B4-BE49-F238E27FC236}">
                <a16:creationId xmlns:a16="http://schemas.microsoft.com/office/drawing/2014/main" id="{BABD2593-C143-1389-1F87-FEFA8A6E70DC}"/>
              </a:ext>
            </a:extLst>
          </p:cNvPr>
          <p:cNvSpPr txBox="1"/>
          <p:nvPr/>
        </p:nvSpPr>
        <p:spPr>
          <a:xfrm>
            <a:off x="7746291" y="5428742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2" name="object 172">
            <a:extLst>
              <a:ext uri="{FF2B5EF4-FFF2-40B4-BE49-F238E27FC236}">
                <a16:creationId xmlns:a16="http://schemas.microsoft.com/office/drawing/2014/main" id="{B9276926-0725-2A2D-EFB8-43182EF552C0}"/>
              </a:ext>
            </a:extLst>
          </p:cNvPr>
          <p:cNvSpPr txBox="1"/>
          <p:nvPr/>
        </p:nvSpPr>
        <p:spPr>
          <a:xfrm>
            <a:off x="8365191" y="5428742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3" name="object 173">
            <a:extLst>
              <a:ext uri="{FF2B5EF4-FFF2-40B4-BE49-F238E27FC236}">
                <a16:creationId xmlns:a16="http://schemas.microsoft.com/office/drawing/2014/main" id="{86F2D191-F9C6-7C54-802E-C0DBFE3626F3}"/>
              </a:ext>
            </a:extLst>
          </p:cNvPr>
          <p:cNvSpPr txBox="1"/>
          <p:nvPr/>
        </p:nvSpPr>
        <p:spPr>
          <a:xfrm>
            <a:off x="2142116" y="5524216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4" name="object 174">
            <a:extLst>
              <a:ext uri="{FF2B5EF4-FFF2-40B4-BE49-F238E27FC236}">
                <a16:creationId xmlns:a16="http://schemas.microsoft.com/office/drawing/2014/main" id="{C3EDAEE0-BF7B-3280-80D4-B2BA94287D9D}"/>
              </a:ext>
            </a:extLst>
          </p:cNvPr>
          <p:cNvSpPr txBox="1"/>
          <p:nvPr/>
        </p:nvSpPr>
        <p:spPr>
          <a:xfrm>
            <a:off x="5902475" y="5524216"/>
            <a:ext cx="99284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App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Engineerin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5" name="object 175">
            <a:extLst>
              <a:ext uri="{FF2B5EF4-FFF2-40B4-BE49-F238E27FC236}">
                <a16:creationId xmlns:a16="http://schemas.microsoft.com/office/drawing/2014/main" id="{D4424371-D42B-4D9B-32D6-970E9A8A9A61}"/>
              </a:ext>
            </a:extLst>
          </p:cNvPr>
          <p:cNvSpPr txBox="1"/>
          <p:nvPr/>
        </p:nvSpPr>
        <p:spPr>
          <a:xfrm>
            <a:off x="7746291" y="5524216"/>
            <a:ext cx="42750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6" name="object 176">
            <a:extLst>
              <a:ext uri="{FF2B5EF4-FFF2-40B4-BE49-F238E27FC236}">
                <a16:creationId xmlns:a16="http://schemas.microsoft.com/office/drawing/2014/main" id="{647F3CD1-47BF-2739-299E-B31272F88E5A}"/>
              </a:ext>
            </a:extLst>
          </p:cNvPr>
          <p:cNvSpPr txBox="1"/>
          <p:nvPr/>
        </p:nvSpPr>
        <p:spPr>
          <a:xfrm>
            <a:off x="8375949" y="5524216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7" name="object 177">
            <a:extLst>
              <a:ext uri="{FF2B5EF4-FFF2-40B4-BE49-F238E27FC236}">
                <a16:creationId xmlns:a16="http://schemas.microsoft.com/office/drawing/2014/main" id="{E7ACA351-B47F-6961-9572-718246E5DAA4}"/>
              </a:ext>
            </a:extLst>
          </p:cNvPr>
          <p:cNvSpPr txBox="1"/>
          <p:nvPr/>
        </p:nvSpPr>
        <p:spPr>
          <a:xfrm>
            <a:off x="2249424" y="5619690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8" name="object 178">
            <a:extLst>
              <a:ext uri="{FF2B5EF4-FFF2-40B4-BE49-F238E27FC236}">
                <a16:creationId xmlns:a16="http://schemas.microsoft.com/office/drawing/2014/main" id="{95290CDF-5FE6-7D93-9507-8AC067D26E5B}"/>
              </a:ext>
            </a:extLst>
          </p:cNvPr>
          <p:cNvSpPr txBox="1"/>
          <p:nvPr/>
        </p:nvSpPr>
        <p:spPr>
          <a:xfrm>
            <a:off x="4982695" y="5619690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9" name="object 179">
            <a:extLst>
              <a:ext uri="{FF2B5EF4-FFF2-40B4-BE49-F238E27FC236}">
                <a16:creationId xmlns:a16="http://schemas.microsoft.com/office/drawing/2014/main" id="{D3704B97-BA2C-9E76-9209-C95793022EF5}"/>
              </a:ext>
            </a:extLst>
          </p:cNvPr>
          <p:cNvSpPr txBox="1"/>
          <p:nvPr/>
        </p:nvSpPr>
        <p:spPr>
          <a:xfrm>
            <a:off x="5902474" y="5619690"/>
            <a:ext cx="95250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nquiry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ath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0" name="object 180">
            <a:extLst>
              <a:ext uri="{FF2B5EF4-FFF2-40B4-BE49-F238E27FC236}">
                <a16:creationId xmlns:a16="http://schemas.microsoft.com/office/drawing/2014/main" id="{07CAF42D-9F37-68F6-CA59-B374B77E4B9F}"/>
              </a:ext>
            </a:extLst>
          </p:cNvPr>
          <p:cNvSpPr txBox="1"/>
          <p:nvPr/>
        </p:nvSpPr>
        <p:spPr>
          <a:xfrm>
            <a:off x="7792010" y="5619690"/>
            <a:ext cx="33617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1" name="object 181">
            <a:extLst>
              <a:ext uri="{FF2B5EF4-FFF2-40B4-BE49-F238E27FC236}">
                <a16:creationId xmlns:a16="http://schemas.microsoft.com/office/drawing/2014/main" id="{C89499EA-8EB7-563B-0058-D70B6C450BF7}"/>
              </a:ext>
            </a:extLst>
          </p:cNvPr>
          <p:cNvSpPr txBox="1"/>
          <p:nvPr/>
        </p:nvSpPr>
        <p:spPr>
          <a:xfrm>
            <a:off x="8375949" y="5619690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2" name="object 182">
            <a:extLst>
              <a:ext uri="{FF2B5EF4-FFF2-40B4-BE49-F238E27FC236}">
                <a16:creationId xmlns:a16="http://schemas.microsoft.com/office/drawing/2014/main" id="{A3BF1F0E-1746-999B-E101-235F6C37FEF0}"/>
              </a:ext>
            </a:extLst>
          </p:cNvPr>
          <p:cNvSpPr txBox="1"/>
          <p:nvPr/>
        </p:nvSpPr>
        <p:spPr>
          <a:xfrm>
            <a:off x="2249424" y="5715119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Princ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Earth Scien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ces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1211/1112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3" name="object 183">
            <a:extLst>
              <a:ext uri="{FF2B5EF4-FFF2-40B4-BE49-F238E27FC236}">
                <a16:creationId xmlns:a16="http://schemas.microsoft.com/office/drawing/2014/main" id="{1633F51B-B5D9-86AD-2D2F-220C2416EDA2}"/>
              </a:ext>
            </a:extLst>
          </p:cNvPr>
          <p:cNvSpPr txBox="1"/>
          <p:nvPr/>
        </p:nvSpPr>
        <p:spPr>
          <a:xfrm>
            <a:off x="4982695" y="5715119"/>
            <a:ext cx="42470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4" name="object 184">
            <a:extLst>
              <a:ext uri="{FF2B5EF4-FFF2-40B4-BE49-F238E27FC236}">
                <a16:creationId xmlns:a16="http://schemas.microsoft.com/office/drawing/2014/main" id="{A4DCFBD4-761A-B426-85FA-5C9F98BE3502}"/>
              </a:ext>
            </a:extLst>
          </p:cNvPr>
          <p:cNvSpPr txBox="1"/>
          <p:nvPr/>
        </p:nvSpPr>
        <p:spPr>
          <a:xfrm>
            <a:off x="5902475" y="5715119"/>
            <a:ext cx="110994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mm.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Var.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Across th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if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espan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5" name="object 185">
            <a:extLst>
              <a:ext uri="{FF2B5EF4-FFF2-40B4-BE49-F238E27FC236}">
                <a16:creationId xmlns:a16="http://schemas.microsoft.com/office/drawing/2014/main" id="{25A361A2-37B7-6298-3FBE-48C3C3E1EE01}"/>
              </a:ext>
            </a:extLst>
          </p:cNvPr>
          <p:cNvSpPr txBox="1"/>
          <p:nvPr/>
        </p:nvSpPr>
        <p:spPr>
          <a:xfrm>
            <a:off x="7757048" y="5715119"/>
            <a:ext cx="406213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SPL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6" name="object 186">
            <a:extLst>
              <a:ext uri="{FF2B5EF4-FFF2-40B4-BE49-F238E27FC236}">
                <a16:creationId xmlns:a16="http://schemas.microsoft.com/office/drawing/2014/main" id="{ADD203E7-CF9A-FD0B-1E20-A24C8231BB64}"/>
              </a:ext>
            </a:extLst>
          </p:cNvPr>
          <p:cNvSpPr txBox="1"/>
          <p:nvPr/>
        </p:nvSpPr>
        <p:spPr>
          <a:xfrm>
            <a:off x="8375949" y="5715119"/>
            <a:ext cx="469526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equ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7" name="object 187">
            <a:extLst>
              <a:ext uri="{FF2B5EF4-FFF2-40B4-BE49-F238E27FC236}">
                <a16:creationId xmlns:a16="http://schemas.microsoft.com/office/drawing/2014/main" id="{92235900-F706-7010-80B2-048D51364907}"/>
              </a:ext>
            </a:extLst>
          </p:cNvPr>
          <p:cNvSpPr txBox="1"/>
          <p:nvPr/>
        </p:nvSpPr>
        <p:spPr>
          <a:xfrm>
            <a:off x="2142116" y="5810593"/>
            <a:ext cx="3008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8" name="object 188">
            <a:extLst>
              <a:ext uri="{FF2B5EF4-FFF2-40B4-BE49-F238E27FC236}">
                <a16:creationId xmlns:a16="http://schemas.microsoft.com/office/drawing/2014/main" id="{6713CA22-8004-69DB-AEB7-25A1199A7672}"/>
              </a:ext>
            </a:extLst>
          </p:cNvPr>
          <p:cNvSpPr txBox="1"/>
          <p:nvPr/>
        </p:nvSpPr>
        <p:spPr>
          <a:xfrm>
            <a:off x="2249424" y="5903378"/>
            <a:ext cx="251067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67000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Ph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1313/1110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9" name="object 189">
            <a:extLst>
              <a:ext uri="{FF2B5EF4-FFF2-40B4-BE49-F238E27FC236}">
                <a16:creationId xmlns:a16="http://schemas.microsoft.com/office/drawing/2014/main" id="{103EA883-4AE7-5B86-1AF5-439A8288089E}"/>
              </a:ext>
            </a:extLst>
          </p:cNvPr>
          <p:cNvSpPr txBox="1"/>
          <p:nvPr/>
        </p:nvSpPr>
        <p:spPr>
          <a:xfrm>
            <a:off x="4888566" y="5903378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1303/1103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0" name="object 190">
            <a:extLst>
              <a:ext uri="{FF2B5EF4-FFF2-40B4-BE49-F238E27FC236}">
                <a16:creationId xmlns:a16="http://schemas.microsoft.com/office/drawing/2014/main" id="{EC91E8B2-7BDF-C8DF-2A67-61ADDD112EB1}"/>
              </a:ext>
            </a:extLst>
          </p:cNvPr>
          <p:cNvSpPr txBox="1"/>
          <p:nvPr/>
        </p:nvSpPr>
        <p:spPr>
          <a:xfrm>
            <a:off x="2249424" y="6005576"/>
            <a:ext cx="249106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8852" algn="l"/>
              </a:tabLst>
            </a:pP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istorical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ogy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1" name="object 191">
            <a:extLst>
              <a:ext uri="{FF2B5EF4-FFF2-40B4-BE49-F238E27FC236}">
                <a16:creationId xmlns:a16="http://schemas.microsoft.com/office/drawing/2014/main" id="{3930F0F2-1A5D-220A-076F-73D967B4A441}"/>
              </a:ext>
            </a:extLst>
          </p:cNvPr>
          <p:cNvSpPr txBox="1"/>
          <p:nvPr/>
        </p:nvSpPr>
        <p:spPr>
          <a:xfrm>
            <a:off x="4888566" y="6005576"/>
            <a:ext cx="61296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1304/1104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2" name="object 192">
            <a:extLst>
              <a:ext uri="{FF2B5EF4-FFF2-40B4-BE49-F238E27FC236}">
                <a16:creationId xmlns:a16="http://schemas.microsoft.com/office/drawing/2014/main" id="{17205F82-B25E-6888-E794-2D24B7176C27}"/>
              </a:ext>
            </a:extLst>
          </p:cNvPr>
          <p:cNvSpPr txBox="1"/>
          <p:nvPr/>
        </p:nvSpPr>
        <p:spPr>
          <a:xfrm>
            <a:off x="2142116" y="6106429"/>
            <a:ext cx="36251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3" name="object 193">
            <a:extLst>
              <a:ext uri="{FF2B5EF4-FFF2-40B4-BE49-F238E27FC236}">
                <a16:creationId xmlns:a16="http://schemas.microsoft.com/office/drawing/2014/main" id="{F60A9B75-13E4-D218-B14D-C37592E10BF8}"/>
              </a:ext>
            </a:extLst>
          </p:cNvPr>
          <p:cNvSpPr txBox="1"/>
          <p:nvPr/>
        </p:nvSpPr>
        <p:spPr>
          <a:xfrm>
            <a:off x="2249424" y="6214006"/>
            <a:ext cx="2493309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1305/1105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  <a:tabLst>
                <a:tab pos="1884370" algn="l"/>
              </a:tabLst>
            </a:pP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enera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istry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1306/1106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4" name="object 194">
            <a:extLst>
              <a:ext uri="{FF2B5EF4-FFF2-40B4-BE49-F238E27FC236}">
                <a16:creationId xmlns:a16="http://schemas.microsoft.com/office/drawing/2014/main" id="{19BE9520-0B50-4E30-B1C4-C0FEFA148A8A}"/>
              </a:ext>
            </a:extLst>
          </p:cNvPr>
          <p:cNvSpPr txBox="1"/>
          <p:nvPr/>
        </p:nvSpPr>
        <p:spPr>
          <a:xfrm>
            <a:off x="4885877" y="6214005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1311/1111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5" name="object 195">
            <a:extLst>
              <a:ext uri="{FF2B5EF4-FFF2-40B4-BE49-F238E27FC236}">
                <a16:creationId xmlns:a16="http://schemas.microsoft.com/office/drawing/2014/main" id="{3D8C1C5B-E0EE-8430-3117-9676BC982B63}"/>
              </a:ext>
            </a:extLst>
          </p:cNvPr>
          <p:cNvSpPr txBox="1"/>
          <p:nvPr/>
        </p:nvSpPr>
        <p:spPr>
          <a:xfrm>
            <a:off x="4885877" y="6309479"/>
            <a:ext cx="619685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1312/1112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6" name="object 196">
            <a:extLst>
              <a:ext uri="{FF2B5EF4-FFF2-40B4-BE49-F238E27FC236}">
                <a16:creationId xmlns:a16="http://schemas.microsoft.com/office/drawing/2014/main" id="{637A60E2-542F-DF31-D65C-E268B4FB4412}"/>
              </a:ext>
            </a:extLst>
          </p:cNvPr>
          <p:cNvSpPr txBox="1"/>
          <p:nvPr/>
        </p:nvSpPr>
        <p:spPr>
          <a:xfrm>
            <a:off x="2142116" y="4223549"/>
            <a:ext cx="4235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Pre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7" name="object 197">
            <a:extLst>
              <a:ext uri="{FF2B5EF4-FFF2-40B4-BE49-F238E27FC236}">
                <a16:creationId xmlns:a16="http://schemas.microsoft.com/office/drawing/2014/main" id="{FBAAB1A6-69A1-1C88-86A3-FEC818FB54A0}"/>
              </a:ext>
            </a:extLst>
          </p:cNvPr>
          <p:cNvSpPr txBox="1"/>
          <p:nvPr/>
        </p:nvSpPr>
        <p:spPr>
          <a:xfrm>
            <a:off x="4088130" y="4181864"/>
            <a:ext cx="6813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60" algn="ctr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150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8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or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9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8" name="object 198">
            <a:extLst>
              <a:ext uri="{FF2B5EF4-FFF2-40B4-BE49-F238E27FC236}">
                <a16:creationId xmlns:a16="http://schemas.microsoft.com/office/drawing/2014/main" id="{A5467774-A932-AB7A-E27F-A02FB1F91469}"/>
              </a:ext>
            </a:extLst>
          </p:cNvPr>
          <p:cNvSpPr txBox="1"/>
          <p:nvPr/>
        </p:nvSpPr>
        <p:spPr>
          <a:xfrm>
            <a:off x="4854948" y="4223549"/>
            <a:ext cx="681318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+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2412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9" name="object 199">
            <a:extLst>
              <a:ext uri="{FF2B5EF4-FFF2-40B4-BE49-F238E27FC236}">
                <a16:creationId xmlns:a16="http://schemas.microsoft.com/office/drawing/2014/main" id="{88C6CDE5-A48B-A9C5-11C7-5672F5E02B07}"/>
              </a:ext>
            </a:extLst>
          </p:cNvPr>
          <p:cNvSpPr/>
          <p:nvPr/>
        </p:nvSpPr>
        <p:spPr>
          <a:xfrm>
            <a:off x="2018851" y="2689"/>
            <a:ext cx="0" cy="196663"/>
          </a:xfrm>
          <a:custGeom>
            <a:avLst/>
            <a:gdLst/>
            <a:ahLst/>
            <a:cxnLst/>
            <a:rect l="l" t="t" r="r" b="b"/>
            <a:pathLst>
              <a:path h="222885">
                <a:moveTo>
                  <a:pt x="0" y="0"/>
                </a:moveTo>
                <a:lnTo>
                  <a:pt x="0" y="222503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0" name="object 200">
            <a:extLst>
              <a:ext uri="{FF2B5EF4-FFF2-40B4-BE49-F238E27FC236}">
                <a16:creationId xmlns:a16="http://schemas.microsoft.com/office/drawing/2014/main" id="{B6E13DAA-DD64-92FA-4DFE-69C140293D5F}"/>
              </a:ext>
            </a:extLst>
          </p:cNvPr>
          <p:cNvSpPr/>
          <p:nvPr/>
        </p:nvSpPr>
        <p:spPr>
          <a:xfrm>
            <a:off x="8937139" y="8069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5">
                <a:moveTo>
                  <a:pt x="0" y="0"/>
                </a:moveTo>
                <a:lnTo>
                  <a:pt x="0" y="216407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1" name="object 201">
            <a:extLst>
              <a:ext uri="{FF2B5EF4-FFF2-40B4-BE49-F238E27FC236}">
                <a16:creationId xmlns:a16="http://schemas.microsoft.com/office/drawing/2014/main" id="{98ED4DF8-59EF-1B5F-4A4A-ED8DD723DD52}"/>
              </a:ext>
            </a:extLst>
          </p:cNvPr>
          <p:cNvSpPr/>
          <p:nvPr/>
        </p:nvSpPr>
        <p:spPr>
          <a:xfrm>
            <a:off x="2019524" y="199017"/>
            <a:ext cx="0" cy="160244"/>
          </a:xfrm>
          <a:custGeom>
            <a:avLst/>
            <a:gdLst/>
            <a:ahLst/>
            <a:cxnLst/>
            <a:rect l="l" t="t" r="r" b="b"/>
            <a:pathLst>
              <a:path h="181609">
                <a:moveTo>
                  <a:pt x="0" y="0"/>
                </a:moveTo>
                <a:lnTo>
                  <a:pt x="0" y="181355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2" name="object 202">
            <a:extLst>
              <a:ext uri="{FF2B5EF4-FFF2-40B4-BE49-F238E27FC236}">
                <a16:creationId xmlns:a16="http://schemas.microsoft.com/office/drawing/2014/main" id="{818FE0A3-E483-010A-3995-080EADCCDCCA}"/>
              </a:ext>
            </a:extLst>
          </p:cNvPr>
          <p:cNvSpPr/>
          <p:nvPr/>
        </p:nvSpPr>
        <p:spPr>
          <a:xfrm>
            <a:off x="8937811" y="211119"/>
            <a:ext cx="0" cy="147918"/>
          </a:xfrm>
          <a:custGeom>
            <a:avLst/>
            <a:gdLst/>
            <a:ahLst/>
            <a:cxnLst/>
            <a:rect l="l" t="t" r="r" b="b"/>
            <a:pathLst>
              <a:path h="167640">
                <a:moveTo>
                  <a:pt x="0" y="0"/>
                </a:moveTo>
                <a:lnTo>
                  <a:pt x="0" y="16764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3" name="object 203">
            <a:extLst>
              <a:ext uri="{FF2B5EF4-FFF2-40B4-BE49-F238E27FC236}">
                <a16:creationId xmlns:a16="http://schemas.microsoft.com/office/drawing/2014/main" id="{DBBB9156-A1E1-25F8-FF0E-BF2FE21A4471}"/>
              </a:ext>
            </a:extLst>
          </p:cNvPr>
          <p:cNvSpPr/>
          <p:nvPr/>
        </p:nvSpPr>
        <p:spPr>
          <a:xfrm>
            <a:off x="2021541" y="65756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4" name="object 204">
            <a:extLst>
              <a:ext uri="{FF2B5EF4-FFF2-40B4-BE49-F238E27FC236}">
                <a16:creationId xmlns:a16="http://schemas.microsoft.com/office/drawing/2014/main" id="{61AD94AF-D677-2264-279A-4E98D652412D}"/>
              </a:ext>
            </a:extLst>
          </p:cNvPr>
          <p:cNvSpPr/>
          <p:nvPr/>
        </p:nvSpPr>
        <p:spPr>
          <a:xfrm>
            <a:off x="2021541" y="75325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5" name="object 205">
            <a:extLst>
              <a:ext uri="{FF2B5EF4-FFF2-40B4-BE49-F238E27FC236}">
                <a16:creationId xmlns:a16="http://schemas.microsoft.com/office/drawing/2014/main" id="{C3A4D6EA-310D-851B-6557-6C70AC2DC143}"/>
              </a:ext>
            </a:extLst>
          </p:cNvPr>
          <p:cNvSpPr/>
          <p:nvPr/>
        </p:nvSpPr>
        <p:spPr>
          <a:xfrm>
            <a:off x="2021541" y="850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6" name="object 206">
            <a:extLst>
              <a:ext uri="{FF2B5EF4-FFF2-40B4-BE49-F238E27FC236}">
                <a16:creationId xmlns:a16="http://schemas.microsoft.com/office/drawing/2014/main" id="{1ED41CB2-D57D-3A99-5074-81DFB2D4BB43}"/>
              </a:ext>
            </a:extLst>
          </p:cNvPr>
          <p:cNvSpPr/>
          <p:nvPr/>
        </p:nvSpPr>
        <p:spPr>
          <a:xfrm>
            <a:off x="5781900" y="850078"/>
            <a:ext cx="110378" cy="0"/>
          </a:xfrm>
          <a:custGeom>
            <a:avLst/>
            <a:gdLst/>
            <a:ahLst/>
            <a:cxnLst/>
            <a:rect l="l" t="t" r="r" b="b"/>
            <a:pathLst>
              <a:path w="125095">
                <a:moveTo>
                  <a:pt x="0" y="0"/>
                </a:moveTo>
                <a:lnTo>
                  <a:pt x="124967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7" name="object 207">
            <a:extLst>
              <a:ext uri="{FF2B5EF4-FFF2-40B4-BE49-F238E27FC236}">
                <a16:creationId xmlns:a16="http://schemas.microsoft.com/office/drawing/2014/main" id="{2891C6B5-E2A0-AD6B-4468-1C3E65E60617}"/>
              </a:ext>
            </a:extLst>
          </p:cNvPr>
          <p:cNvSpPr/>
          <p:nvPr/>
        </p:nvSpPr>
        <p:spPr>
          <a:xfrm>
            <a:off x="5897544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8" name="object 208">
            <a:extLst>
              <a:ext uri="{FF2B5EF4-FFF2-40B4-BE49-F238E27FC236}">
                <a16:creationId xmlns:a16="http://schemas.microsoft.com/office/drawing/2014/main" id="{0222679D-3A4C-5CF3-49B9-C2F38EE5D794}"/>
              </a:ext>
            </a:extLst>
          </p:cNvPr>
          <p:cNvSpPr/>
          <p:nvPr/>
        </p:nvSpPr>
        <p:spPr>
          <a:xfrm>
            <a:off x="7635127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9" name="object 209">
            <a:extLst>
              <a:ext uri="{FF2B5EF4-FFF2-40B4-BE49-F238E27FC236}">
                <a16:creationId xmlns:a16="http://schemas.microsoft.com/office/drawing/2014/main" id="{C667170F-D5B1-EFE6-68AA-71230C9E6918}"/>
              </a:ext>
            </a:extLst>
          </p:cNvPr>
          <p:cNvSpPr/>
          <p:nvPr/>
        </p:nvSpPr>
        <p:spPr>
          <a:xfrm>
            <a:off x="8274199" y="564732"/>
            <a:ext cx="0" cy="280147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296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0" name="object 210">
            <a:extLst>
              <a:ext uri="{FF2B5EF4-FFF2-40B4-BE49-F238E27FC236}">
                <a16:creationId xmlns:a16="http://schemas.microsoft.com/office/drawing/2014/main" id="{231F7E4D-926D-7E3C-7C44-F9653903CCBC}"/>
              </a:ext>
            </a:extLst>
          </p:cNvPr>
          <p:cNvSpPr/>
          <p:nvPr/>
        </p:nvSpPr>
        <p:spPr>
          <a:xfrm>
            <a:off x="8937139" y="358992"/>
            <a:ext cx="0" cy="485775"/>
          </a:xfrm>
          <a:custGeom>
            <a:avLst/>
            <a:gdLst/>
            <a:ahLst/>
            <a:cxnLst/>
            <a:rect l="l" t="t" r="r" b="b"/>
            <a:pathLst>
              <a:path h="550544">
                <a:moveTo>
                  <a:pt x="0" y="0"/>
                </a:moveTo>
                <a:lnTo>
                  <a:pt x="0" y="55046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1" name="object 211">
            <a:extLst>
              <a:ext uri="{FF2B5EF4-FFF2-40B4-BE49-F238E27FC236}">
                <a16:creationId xmlns:a16="http://schemas.microsoft.com/office/drawing/2014/main" id="{654FE03A-3923-827F-59EA-43DB496A0998}"/>
              </a:ext>
            </a:extLst>
          </p:cNvPr>
          <p:cNvSpPr/>
          <p:nvPr/>
        </p:nvSpPr>
        <p:spPr>
          <a:xfrm>
            <a:off x="2021541" y="945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2" name="object 212">
            <a:extLst>
              <a:ext uri="{FF2B5EF4-FFF2-40B4-BE49-F238E27FC236}">
                <a16:creationId xmlns:a16="http://schemas.microsoft.com/office/drawing/2014/main" id="{3FE507E7-807C-83EB-FF3D-5ADB89B857C6}"/>
              </a:ext>
            </a:extLst>
          </p:cNvPr>
          <p:cNvSpPr/>
          <p:nvPr/>
        </p:nvSpPr>
        <p:spPr>
          <a:xfrm>
            <a:off x="5781899" y="945551"/>
            <a:ext cx="1847850" cy="0"/>
          </a:xfrm>
          <a:custGeom>
            <a:avLst/>
            <a:gdLst/>
            <a:ahLst/>
            <a:cxnLst/>
            <a:rect l="l" t="t" r="r" b="b"/>
            <a:pathLst>
              <a:path w="2094229">
                <a:moveTo>
                  <a:pt x="0" y="0"/>
                </a:moveTo>
                <a:lnTo>
                  <a:pt x="209422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3" name="object 213">
            <a:extLst>
              <a:ext uri="{FF2B5EF4-FFF2-40B4-BE49-F238E27FC236}">
                <a16:creationId xmlns:a16="http://schemas.microsoft.com/office/drawing/2014/main" id="{63D34123-906A-47A6-0039-22963D29581C}"/>
              </a:ext>
            </a:extLst>
          </p:cNvPr>
          <p:cNvSpPr/>
          <p:nvPr/>
        </p:nvSpPr>
        <p:spPr>
          <a:xfrm>
            <a:off x="5898216" y="844699"/>
            <a:ext cx="0" cy="103654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348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4" name="object 214">
            <a:extLst>
              <a:ext uri="{FF2B5EF4-FFF2-40B4-BE49-F238E27FC236}">
                <a16:creationId xmlns:a16="http://schemas.microsoft.com/office/drawing/2014/main" id="{7F37E023-6E3C-605B-C59D-F38D04B362FF}"/>
              </a:ext>
            </a:extLst>
          </p:cNvPr>
          <p:cNvSpPr/>
          <p:nvPr/>
        </p:nvSpPr>
        <p:spPr>
          <a:xfrm>
            <a:off x="7635799" y="856802"/>
            <a:ext cx="0" cy="91887"/>
          </a:xfrm>
          <a:custGeom>
            <a:avLst/>
            <a:gdLst/>
            <a:ahLst/>
            <a:cxnLst/>
            <a:rect l="l" t="t" r="r" b="b"/>
            <a:pathLst>
              <a:path h="104140">
                <a:moveTo>
                  <a:pt x="0" y="0"/>
                </a:moveTo>
                <a:lnTo>
                  <a:pt x="0" y="103631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5" name="object 215">
            <a:extLst>
              <a:ext uri="{FF2B5EF4-FFF2-40B4-BE49-F238E27FC236}">
                <a16:creationId xmlns:a16="http://schemas.microsoft.com/office/drawing/2014/main" id="{64877EB0-C1BB-BFA2-E7D8-06E5198C651B}"/>
              </a:ext>
            </a:extLst>
          </p:cNvPr>
          <p:cNvSpPr/>
          <p:nvPr/>
        </p:nvSpPr>
        <p:spPr>
          <a:xfrm>
            <a:off x="2021541" y="104102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6" name="object 216">
            <a:extLst>
              <a:ext uri="{FF2B5EF4-FFF2-40B4-BE49-F238E27FC236}">
                <a16:creationId xmlns:a16="http://schemas.microsoft.com/office/drawing/2014/main" id="{51B2E55A-27E0-6DD6-E0DE-6424DEE3E328}"/>
              </a:ext>
            </a:extLst>
          </p:cNvPr>
          <p:cNvSpPr/>
          <p:nvPr/>
        </p:nvSpPr>
        <p:spPr>
          <a:xfrm>
            <a:off x="5781899" y="1041026"/>
            <a:ext cx="3149974" cy="0"/>
          </a:xfrm>
          <a:custGeom>
            <a:avLst/>
            <a:gdLst/>
            <a:ahLst/>
            <a:cxnLst/>
            <a:rect l="l" t="t" r="r" b="b"/>
            <a:pathLst>
              <a:path w="3569970">
                <a:moveTo>
                  <a:pt x="0" y="0"/>
                </a:moveTo>
                <a:lnTo>
                  <a:pt x="3569843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7" name="object 217">
            <a:extLst>
              <a:ext uri="{FF2B5EF4-FFF2-40B4-BE49-F238E27FC236}">
                <a16:creationId xmlns:a16="http://schemas.microsoft.com/office/drawing/2014/main" id="{E4655E53-7166-13AD-E5F6-12A5B105288E}"/>
              </a:ext>
            </a:extLst>
          </p:cNvPr>
          <p:cNvSpPr/>
          <p:nvPr/>
        </p:nvSpPr>
        <p:spPr>
          <a:xfrm>
            <a:off x="8274872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8" name="object 218">
            <a:extLst>
              <a:ext uri="{FF2B5EF4-FFF2-40B4-BE49-F238E27FC236}">
                <a16:creationId xmlns:a16="http://schemas.microsoft.com/office/drawing/2014/main" id="{EE45683F-C314-A6D9-B1D2-294696F10DDD}"/>
              </a:ext>
            </a:extLst>
          </p:cNvPr>
          <p:cNvSpPr/>
          <p:nvPr/>
        </p:nvSpPr>
        <p:spPr>
          <a:xfrm>
            <a:off x="8937811" y="856801"/>
            <a:ext cx="0" cy="187138"/>
          </a:xfrm>
          <a:custGeom>
            <a:avLst/>
            <a:gdLst/>
            <a:ahLst/>
            <a:cxnLst/>
            <a:rect l="l" t="t" r="r" b="b"/>
            <a:pathLst>
              <a:path h="212090">
                <a:moveTo>
                  <a:pt x="0" y="0"/>
                </a:moveTo>
                <a:lnTo>
                  <a:pt x="0" y="211835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9" name="object 219">
            <a:extLst>
              <a:ext uri="{FF2B5EF4-FFF2-40B4-BE49-F238E27FC236}">
                <a16:creationId xmlns:a16="http://schemas.microsoft.com/office/drawing/2014/main" id="{F2C3FA4B-8E99-685F-9D98-7423740AF524}"/>
              </a:ext>
            </a:extLst>
          </p:cNvPr>
          <p:cNvSpPr/>
          <p:nvPr/>
        </p:nvSpPr>
        <p:spPr>
          <a:xfrm>
            <a:off x="2021541" y="11365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0" name="object 220">
            <a:extLst>
              <a:ext uri="{FF2B5EF4-FFF2-40B4-BE49-F238E27FC236}">
                <a16:creationId xmlns:a16="http://schemas.microsoft.com/office/drawing/2014/main" id="{324B467E-5588-D60F-C6EB-AA4A7A071A32}"/>
              </a:ext>
            </a:extLst>
          </p:cNvPr>
          <p:cNvSpPr/>
          <p:nvPr/>
        </p:nvSpPr>
        <p:spPr>
          <a:xfrm>
            <a:off x="2021541" y="123197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1" name="object 221">
            <a:extLst>
              <a:ext uri="{FF2B5EF4-FFF2-40B4-BE49-F238E27FC236}">
                <a16:creationId xmlns:a16="http://schemas.microsoft.com/office/drawing/2014/main" id="{F3F54517-F761-C4E8-67D5-EEDB2D01101E}"/>
              </a:ext>
            </a:extLst>
          </p:cNvPr>
          <p:cNvSpPr/>
          <p:nvPr/>
        </p:nvSpPr>
        <p:spPr>
          <a:xfrm>
            <a:off x="7635127" y="948242"/>
            <a:ext cx="0" cy="191060"/>
          </a:xfrm>
          <a:custGeom>
            <a:avLst/>
            <a:gdLst/>
            <a:ahLst/>
            <a:cxnLst/>
            <a:rect l="l" t="t" r="r" b="b"/>
            <a:pathLst>
              <a:path h="216534">
                <a:moveTo>
                  <a:pt x="0" y="0"/>
                </a:moveTo>
                <a:lnTo>
                  <a:pt x="0" y="21640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2" name="object 222">
            <a:extLst>
              <a:ext uri="{FF2B5EF4-FFF2-40B4-BE49-F238E27FC236}">
                <a16:creationId xmlns:a16="http://schemas.microsoft.com/office/drawing/2014/main" id="{E9BD9FB5-46CF-F73E-A67B-B86D6AB5915E}"/>
              </a:ext>
            </a:extLst>
          </p:cNvPr>
          <p:cNvSpPr/>
          <p:nvPr/>
        </p:nvSpPr>
        <p:spPr>
          <a:xfrm>
            <a:off x="2021541" y="132744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3" name="object 223">
            <a:extLst>
              <a:ext uri="{FF2B5EF4-FFF2-40B4-BE49-F238E27FC236}">
                <a16:creationId xmlns:a16="http://schemas.microsoft.com/office/drawing/2014/main" id="{4837BD84-62BF-7229-7E3D-8A37E8C63A54}"/>
              </a:ext>
            </a:extLst>
          </p:cNvPr>
          <p:cNvSpPr/>
          <p:nvPr/>
        </p:nvSpPr>
        <p:spPr>
          <a:xfrm>
            <a:off x="2021541" y="142292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4" name="object 224">
            <a:extLst>
              <a:ext uri="{FF2B5EF4-FFF2-40B4-BE49-F238E27FC236}">
                <a16:creationId xmlns:a16="http://schemas.microsoft.com/office/drawing/2014/main" id="{C712060B-6F0B-6EAD-7EE5-34F6138361A9}"/>
              </a:ext>
            </a:extLst>
          </p:cNvPr>
          <p:cNvSpPr/>
          <p:nvPr/>
        </p:nvSpPr>
        <p:spPr>
          <a:xfrm>
            <a:off x="2021541" y="151839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5" name="object 225">
            <a:extLst>
              <a:ext uri="{FF2B5EF4-FFF2-40B4-BE49-F238E27FC236}">
                <a16:creationId xmlns:a16="http://schemas.microsoft.com/office/drawing/2014/main" id="{8D46FB9F-BBEB-410C-BE01-056EC26AF997}"/>
              </a:ext>
            </a:extLst>
          </p:cNvPr>
          <p:cNvSpPr/>
          <p:nvPr/>
        </p:nvSpPr>
        <p:spPr>
          <a:xfrm>
            <a:off x="2021541" y="161387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6" name="object 226">
            <a:extLst>
              <a:ext uri="{FF2B5EF4-FFF2-40B4-BE49-F238E27FC236}">
                <a16:creationId xmlns:a16="http://schemas.microsoft.com/office/drawing/2014/main" id="{30289F58-AB59-34EC-10D7-CB775ADB93EC}"/>
              </a:ext>
            </a:extLst>
          </p:cNvPr>
          <p:cNvSpPr/>
          <p:nvPr/>
        </p:nvSpPr>
        <p:spPr>
          <a:xfrm>
            <a:off x="2021541" y="170934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7" name="object 227">
            <a:extLst>
              <a:ext uri="{FF2B5EF4-FFF2-40B4-BE49-F238E27FC236}">
                <a16:creationId xmlns:a16="http://schemas.microsoft.com/office/drawing/2014/main" id="{0631EF83-0D00-04DA-9BEA-E28B692E4976}"/>
              </a:ext>
            </a:extLst>
          </p:cNvPr>
          <p:cNvSpPr/>
          <p:nvPr/>
        </p:nvSpPr>
        <p:spPr>
          <a:xfrm>
            <a:off x="2021541" y="180213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8" name="object 228">
            <a:extLst>
              <a:ext uri="{FF2B5EF4-FFF2-40B4-BE49-F238E27FC236}">
                <a16:creationId xmlns:a16="http://schemas.microsoft.com/office/drawing/2014/main" id="{6E922773-59A1-BE42-06DC-EA33C5196E30}"/>
              </a:ext>
            </a:extLst>
          </p:cNvPr>
          <p:cNvSpPr/>
          <p:nvPr/>
        </p:nvSpPr>
        <p:spPr>
          <a:xfrm>
            <a:off x="2021541" y="189760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9" name="object 229">
            <a:extLst>
              <a:ext uri="{FF2B5EF4-FFF2-40B4-BE49-F238E27FC236}">
                <a16:creationId xmlns:a16="http://schemas.microsoft.com/office/drawing/2014/main" id="{6ACC9EB3-5338-1D1B-F3B8-D197AC289A56}"/>
              </a:ext>
            </a:extLst>
          </p:cNvPr>
          <p:cNvSpPr/>
          <p:nvPr/>
        </p:nvSpPr>
        <p:spPr>
          <a:xfrm>
            <a:off x="2021541" y="199307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0" name="object 230">
            <a:extLst>
              <a:ext uri="{FF2B5EF4-FFF2-40B4-BE49-F238E27FC236}">
                <a16:creationId xmlns:a16="http://schemas.microsoft.com/office/drawing/2014/main" id="{0C8A0895-4744-D438-C2A7-922EF1302E9F}"/>
              </a:ext>
            </a:extLst>
          </p:cNvPr>
          <p:cNvSpPr/>
          <p:nvPr/>
        </p:nvSpPr>
        <p:spPr>
          <a:xfrm>
            <a:off x="2021541" y="208855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1" name="object 231">
            <a:extLst>
              <a:ext uri="{FF2B5EF4-FFF2-40B4-BE49-F238E27FC236}">
                <a16:creationId xmlns:a16="http://schemas.microsoft.com/office/drawing/2014/main" id="{2BE4F20B-EEE4-7429-47D3-B3A67336A907}"/>
              </a:ext>
            </a:extLst>
          </p:cNvPr>
          <p:cNvSpPr/>
          <p:nvPr/>
        </p:nvSpPr>
        <p:spPr>
          <a:xfrm>
            <a:off x="4067063" y="564777"/>
            <a:ext cx="0" cy="1526801"/>
          </a:xfrm>
          <a:custGeom>
            <a:avLst/>
            <a:gdLst/>
            <a:ahLst/>
            <a:cxnLst/>
            <a:rect l="l" t="t" r="r" b="b"/>
            <a:pathLst>
              <a:path h="1730375">
                <a:moveTo>
                  <a:pt x="0" y="0"/>
                </a:moveTo>
                <a:lnTo>
                  <a:pt x="0" y="1729994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2" name="object 232">
            <a:extLst>
              <a:ext uri="{FF2B5EF4-FFF2-40B4-BE49-F238E27FC236}">
                <a16:creationId xmlns:a16="http://schemas.microsoft.com/office/drawing/2014/main" id="{9D764BB9-A7A0-4C95-DA7D-8ADC7A25CBF8}"/>
              </a:ext>
            </a:extLst>
          </p:cNvPr>
          <p:cNvSpPr/>
          <p:nvPr/>
        </p:nvSpPr>
        <p:spPr>
          <a:xfrm>
            <a:off x="2021541" y="21843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3" name="object 233">
            <a:extLst>
              <a:ext uri="{FF2B5EF4-FFF2-40B4-BE49-F238E27FC236}">
                <a16:creationId xmlns:a16="http://schemas.microsoft.com/office/drawing/2014/main" id="{392DFBD1-0169-4354-4EE6-C6CC934EF297}"/>
              </a:ext>
            </a:extLst>
          </p:cNvPr>
          <p:cNvSpPr/>
          <p:nvPr/>
        </p:nvSpPr>
        <p:spPr>
          <a:xfrm>
            <a:off x="2021541" y="2279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4" name="object 234">
            <a:extLst>
              <a:ext uri="{FF2B5EF4-FFF2-40B4-BE49-F238E27FC236}">
                <a16:creationId xmlns:a16="http://schemas.microsoft.com/office/drawing/2014/main" id="{0C089764-01AF-A881-CA4D-5B0C9441AE66}"/>
              </a:ext>
            </a:extLst>
          </p:cNvPr>
          <p:cNvSpPr/>
          <p:nvPr/>
        </p:nvSpPr>
        <p:spPr>
          <a:xfrm>
            <a:off x="2021541" y="237800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5" name="object 235">
            <a:extLst>
              <a:ext uri="{FF2B5EF4-FFF2-40B4-BE49-F238E27FC236}">
                <a16:creationId xmlns:a16="http://schemas.microsoft.com/office/drawing/2014/main" id="{E23DABE5-5025-5508-F3DC-AA4DCDD6F91A}"/>
              </a:ext>
            </a:extLst>
          </p:cNvPr>
          <p:cNvSpPr/>
          <p:nvPr/>
        </p:nvSpPr>
        <p:spPr>
          <a:xfrm>
            <a:off x="2021541" y="246271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6" name="object 236">
            <a:extLst>
              <a:ext uri="{FF2B5EF4-FFF2-40B4-BE49-F238E27FC236}">
                <a16:creationId xmlns:a16="http://schemas.microsoft.com/office/drawing/2014/main" id="{E563AAB3-4D99-EF34-074F-38E94A749D41}"/>
              </a:ext>
            </a:extLst>
          </p:cNvPr>
          <p:cNvSpPr/>
          <p:nvPr/>
        </p:nvSpPr>
        <p:spPr>
          <a:xfrm>
            <a:off x="2021541" y="25608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7" name="object 237">
            <a:extLst>
              <a:ext uri="{FF2B5EF4-FFF2-40B4-BE49-F238E27FC236}">
                <a16:creationId xmlns:a16="http://schemas.microsoft.com/office/drawing/2014/main" id="{EE8996EF-41E0-AC36-315B-D410F7AEE771}"/>
              </a:ext>
            </a:extLst>
          </p:cNvPr>
          <p:cNvSpPr/>
          <p:nvPr/>
        </p:nvSpPr>
        <p:spPr>
          <a:xfrm>
            <a:off x="2021541" y="265635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8" name="object 238">
            <a:extLst>
              <a:ext uri="{FF2B5EF4-FFF2-40B4-BE49-F238E27FC236}">
                <a16:creationId xmlns:a16="http://schemas.microsoft.com/office/drawing/2014/main" id="{05D1C53D-0D4E-11D9-65C2-6F16521CD54A}"/>
              </a:ext>
            </a:extLst>
          </p:cNvPr>
          <p:cNvSpPr/>
          <p:nvPr/>
        </p:nvSpPr>
        <p:spPr>
          <a:xfrm>
            <a:off x="2021541" y="27518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9" name="object 239">
            <a:extLst>
              <a:ext uri="{FF2B5EF4-FFF2-40B4-BE49-F238E27FC236}">
                <a16:creationId xmlns:a16="http://schemas.microsoft.com/office/drawing/2014/main" id="{CD6D2A14-E03D-9B15-46BE-6FA734072237}"/>
              </a:ext>
            </a:extLst>
          </p:cNvPr>
          <p:cNvSpPr/>
          <p:nvPr/>
        </p:nvSpPr>
        <p:spPr>
          <a:xfrm>
            <a:off x="2021541" y="284730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0" name="object 240">
            <a:extLst>
              <a:ext uri="{FF2B5EF4-FFF2-40B4-BE49-F238E27FC236}">
                <a16:creationId xmlns:a16="http://schemas.microsoft.com/office/drawing/2014/main" id="{9309A485-F7E1-98AF-962F-763C2F02AD35}"/>
              </a:ext>
            </a:extLst>
          </p:cNvPr>
          <p:cNvSpPr/>
          <p:nvPr/>
        </p:nvSpPr>
        <p:spPr>
          <a:xfrm>
            <a:off x="2021541" y="2940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1" name="object 241">
            <a:extLst>
              <a:ext uri="{FF2B5EF4-FFF2-40B4-BE49-F238E27FC236}">
                <a16:creationId xmlns:a16="http://schemas.microsoft.com/office/drawing/2014/main" id="{F50F3D98-C302-BBCC-4511-21B12DEE75F2}"/>
              </a:ext>
            </a:extLst>
          </p:cNvPr>
          <p:cNvSpPr/>
          <p:nvPr/>
        </p:nvSpPr>
        <p:spPr>
          <a:xfrm>
            <a:off x="2021541" y="303287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2" name="object 242">
            <a:extLst>
              <a:ext uri="{FF2B5EF4-FFF2-40B4-BE49-F238E27FC236}">
                <a16:creationId xmlns:a16="http://schemas.microsoft.com/office/drawing/2014/main" id="{4056C342-CD70-38BD-7B94-7C02C25967F6}"/>
              </a:ext>
            </a:extLst>
          </p:cNvPr>
          <p:cNvSpPr/>
          <p:nvPr/>
        </p:nvSpPr>
        <p:spPr>
          <a:xfrm>
            <a:off x="2021541" y="312834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3" name="object 243">
            <a:extLst>
              <a:ext uri="{FF2B5EF4-FFF2-40B4-BE49-F238E27FC236}">
                <a16:creationId xmlns:a16="http://schemas.microsoft.com/office/drawing/2014/main" id="{84D48F34-0C9C-92AB-72B0-DA9423B2C5A5}"/>
              </a:ext>
            </a:extLst>
          </p:cNvPr>
          <p:cNvSpPr/>
          <p:nvPr/>
        </p:nvSpPr>
        <p:spPr>
          <a:xfrm>
            <a:off x="2021541" y="322382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4" name="object 244">
            <a:extLst>
              <a:ext uri="{FF2B5EF4-FFF2-40B4-BE49-F238E27FC236}">
                <a16:creationId xmlns:a16="http://schemas.microsoft.com/office/drawing/2014/main" id="{8F117CE9-48E7-01BC-E2CA-848440C27855}"/>
              </a:ext>
            </a:extLst>
          </p:cNvPr>
          <p:cNvSpPr/>
          <p:nvPr/>
        </p:nvSpPr>
        <p:spPr>
          <a:xfrm>
            <a:off x="2021541" y="331929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5" name="object 245">
            <a:extLst>
              <a:ext uri="{FF2B5EF4-FFF2-40B4-BE49-F238E27FC236}">
                <a16:creationId xmlns:a16="http://schemas.microsoft.com/office/drawing/2014/main" id="{709AEABC-C54D-252D-2D36-5D186B05E85D}"/>
              </a:ext>
            </a:extLst>
          </p:cNvPr>
          <p:cNvSpPr/>
          <p:nvPr/>
        </p:nvSpPr>
        <p:spPr>
          <a:xfrm>
            <a:off x="2021541" y="341476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6" name="object 246">
            <a:extLst>
              <a:ext uri="{FF2B5EF4-FFF2-40B4-BE49-F238E27FC236}">
                <a16:creationId xmlns:a16="http://schemas.microsoft.com/office/drawing/2014/main" id="{A0FEFDEB-5631-B36F-E001-F7E250A9FE5B}"/>
              </a:ext>
            </a:extLst>
          </p:cNvPr>
          <p:cNvSpPr/>
          <p:nvPr/>
        </p:nvSpPr>
        <p:spPr>
          <a:xfrm>
            <a:off x="2021541" y="351024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7" name="object 247">
            <a:extLst>
              <a:ext uri="{FF2B5EF4-FFF2-40B4-BE49-F238E27FC236}">
                <a16:creationId xmlns:a16="http://schemas.microsoft.com/office/drawing/2014/main" id="{76154661-1EE0-BFCC-6EB8-632107D4B384}"/>
              </a:ext>
            </a:extLst>
          </p:cNvPr>
          <p:cNvSpPr/>
          <p:nvPr/>
        </p:nvSpPr>
        <p:spPr>
          <a:xfrm>
            <a:off x="2021541" y="360594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8" name="object 248">
            <a:extLst>
              <a:ext uri="{FF2B5EF4-FFF2-40B4-BE49-F238E27FC236}">
                <a16:creationId xmlns:a16="http://schemas.microsoft.com/office/drawing/2014/main" id="{024028FC-6291-84A6-6310-80AA32C1FC9A}"/>
              </a:ext>
            </a:extLst>
          </p:cNvPr>
          <p:cNvSpPr/>
          <p:nvPr/>
        </p:nvSpPr>
        <p:spPr>
          <a:xfrm>
            <a:off x="2021541" y="370141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" name="object 249">
            <a:extLst>
              <a:ext uri="{FF2B5EF4-FFF2-40B4-BE49-F238E27FC236}">
                <a16:creationId xmlns:a16="http://schemas.microsoft.com/office/drawing/2014/main" id="{723E99D6-3E7D-B175-6C7F-B7B9A02D6AB7}"/>
              </a:ext>
            </a:extLst>
          </p:cNvPr>
          <p:cNvSpPr/>
          <p:nvPr/>
        </p:nvSpPr>
        <p:spPr>
          <a:xfrm>
            <a:off x="2021541" y="379688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0" name="object 250">
            <a:extLst>
              <a:ext uri="{FF2B5EF4-FFF2-40B4-BE49-F238E27FC236}">
                <a16:creationId xmlns:a16="http://schemas.microsoft.com/office/drawing/2014/main" id="{B8ABA6F5-0E3B-8946-FE80-60885C8F62A8}"/>
              </a:ext>
            </a:extLst>
          </p:cNvPr>
          <p:cNvSpPr/>
          <p:nvPr/>
        </p:nvSpPr>
        <p:spPr>
          <a:xfrm>
            <a:off x="2021541" y="389236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1" name="object 251">
            <a:extLst>
              <a:ext uri="{FF2B5EF4-FFF2-40B4-BE49-F238E27FC236}">
                <a16:creationId xmlns:a16="http://schemas.microsoft.com/office/drawing/2014/main" id="{A2C6916A-16AD-885C-C01F-63B61D034979}"/>
              </a:ext>
            </a:extLst>
          </p:cNvPr>
          <p:cNvSpPr/>
          <p:nvPr/>
        </p:nvSpPr>
        <p:spPr>
          <a:xfrm>
            <a:off x="2021541" y="398783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2" name="object 252">
            <a:extLst>
              <a:ext uri="{FF2B5EF4-FFF2-40B4-BE49-F238E27FC236}">
                <a16:creationId xmlns:a16="http://schemas.microsoft.com/office/drawing/2014/main" id="{6CBFBDF0-AE06-999B-C3BC-22DA64DB30B8}"/>
              </a:ext>
            </a:extLst>
          </p:cNvPr>
          <p:cNvSpPr/>
          <p:nvPr/>
        </p:nvSpPr>
        <p:spPr>
          <a:xfrm>
            <a:off x="2021541" y="408331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3" name="object 253">
            <a:extLst>
              <a:ext uri="{FF2B5EF4-FFF2-40B4-BE49-F238E27FC236}">
                <a16:creationId xmlns:a16="http://schemas.microsoft.com/office/drawing/2014/main" id="{88197850-383B-DCB3-D895-7620D08C63A3}"/>
              </a:ext>
            </a:extLst>
          </p:cNvPr>
          <p:cNvSpPr/>
          <p:nvPr/>
        </p:nvSpPr>
        <p:spPr>
          <a:xfrm>
            <a:off x="4067063" y="2187051"/>
            <a:ext cx="0" cy="1899397"/>
          </a:xfrm>
          <a:custGeom>
            <a:avLst/>
            <a:gdLst/>
            <a:ahLst/>
            <a:cxnLst/>
            <a:rect l="l" t="t" r="r" b="b"/>
            <a:pathLst>
              <a:path h="2152650">
                <a:moveTo>
                  <a:pt x="0" y="0"/>
                </a:moveTo>
                <a:lnTo>
                  <a:pt x="0" y="2152142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4" name="object 254">
            <a:extLst>
              <a:ext uri="{FF2B5EF4-FFF2-40B4-BE49-F238E27FC236}">
                <a16:creationId xmlns:a16="http://schemas.microsoft.com/office/drawing/2014/main" id="{03BA897C-4A18-9E3D-6574-8144CF59AA8C}"/>
              </a:ext>
            </a:extLst>
          </p:cNvPr>
          <p:cNvSpPr/>
          <p:nvPr/>
        </p:nvSpPr>
        <p:spPr>
          <a:xfrm>
            <a:off x="4789506" y="564777"/>
            <a:ext cx="0" cy="3521449"/>
          </a:xfrm>
          <a:custGeom>
            <a:avLst/>
            <a:gdLst/>
            <a:ahLst/>
            <a:cxnLst/>
            <a:rect l="l" t="t" r="r" b="b"/>
            <a:pathLst>
              <a:path h="3990975">
                <a:moveTo>
                  <a:pt x="0" y="0"/>
                </a:moveTo>
                <a:lnTo>
                  <a:pt x="0" y="3990721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5" name="object 255">
            <a:extLst>
              <a:ext uri="{FF2B5EF4-FFF2-40B4-BE49-F238E27FC236}">
                <a16:creationId xmlns:a16="http://schemas.microsoft.com/office/drawing/2014/main" id="{0B10C4BF-B07D-0BEA-117C-37798DAC6972}"/>
              </a:ext>
            </a:extLst>
          </p:cNvPr>
          <p:cNvSpPr/>
          <p:nvPr/>
        </p:nvSpPr>
        <p:spPr>
          <a:xfrm>
            <a:off x="2021541" y="41787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6" name="object 256">
            <a:extLst>
              <a:ext uri="{FF2B5EF4-FFF2-40B4-BE49-F238E27FC236}">
                <a16:creationId xmlns:a16="http://schemas.microsoft.com/office/drawing/2014/main" id="{08A66994-D861-4F0E-CD1D-6162ACCB081C}"/>
              </a:ext>
            </a:extLst>
          </p:cNvPr>
          <p:cNvSpPr/>
          <p:nvPr/>
        </p:nvSpPr>
        <p:spPr>
          <a:xfrm>
            <a:off x="2021541" y="4274260"/>
            <a:ext cx="118782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112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7" name="object 257">
            <a:extLst>
              <a:ext uri="{FF2B5EF4-FFF2-40B4-BE49-F238E27FC236}">
                <a16:creationId xmlns:a16="http://schemas.microsoft.com/office/drawing/2014/main" id="{35908ECE-0E29-C73F-7DDB-E8B327AD5650}"/>
              </a:ext>
            </a:extLst>
          </p:cNvPr>
          <p:cNvSpPr/>
          <p:nvPr/>
        </p:nvSpPr>
        <p:spPr>
          <a:xfrm>
            <a:off x="2021541" y="4369733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8" name="object 258">
            <a:extLst>
              <a:ext uri="{FF2B5EF4-FFF2-40B4-BE49-F238E27FC236}">
                <a16:creationId xmlns:a16="http://schemas.microsoft.com/office/drawing/2014/main" id="{32FF1910-6EE9-258A-9BA9-159B06D6FDA7}"/>
              </a:ext>
            </a:extLst>
          </p:cNvPr>
          <p:cNvSpPr/>
          <p:nvPr/>
        </p:nvSpPr>
        <p:spPr>
          <a:xfrm>
            <a:off x="2021541" y="446520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9" name="object 259">
            <a:extLst>
              <a:ext uri="{FF2B5EF4-FFF2-40B4-BE49-F238E27FC236}">
                <a16:creationId xmlns:a16="http://schemas.microsoft.com/office/drawing/2014/main" id="{9AEF9FD2-3B71-EA55-CE9A-530584D6B27B}"/>
              </a:ext>
            </a:extLst>
          </p:cNvPr>
          <p:cNvSpPr/>
          <p:nvPr/>
        </p:nvSpPr>
        <p:spPr>
          <a:xfrm>
            <a:off x="2021541" y="456068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0" name="object 260">
            <a:extLst>
              <a:ext uri="{FF2B5EF4-FFF2-40B4-BE49-F238E27FC236}">
                <a16:creationId xmlns:a16="http://schemas.microsoft.com/office/drawing/2014/main" id="{E6000147-A71E-6F89-D303-1F96DC716A4C}"/>
              </a:ext>
            </a:extLst>
          </p:cNvPr>
          <p:cNvSpPr/>
          <p:nvPr/>
        </p:nvSpPr>
        <p:spPr>
          <a:xfrm>
            <a:off x="2021541" y="465615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1" name="object 261">
            <a:extLst>
              <a:ext uri="{FF2B5EF4-FFF2-40B4-BE49-F238E27FC236}">
                <a16:creationId xmlns:a16="http://schemas.microsoft.com/office/drawing/2014/main" id="{B0495544-2F08-3370-A43E-7201B10078B6}"/>
              </a:ext>
            </a:extLst>
          </p:cNvPr>
          <p:cNvSpPr/>
          <p:nvPr/>
        </p:nvSpPr>
        <p:spPr>
          <a:xfrm>
            <a:off x="7635127" y="1234665"/>
            <a:ext cx="0" cy="3328707"/>
          </a:xfrm>
          <a:custGeom>
            <a:avLst/>
            <a:gdLst/>
            <a:ahLst/>
            <a:cxnLst/>
            <a:rect l="l" t="t" r="r" b="b"/>
            <a:pathLst>
              <a:path h="3772535">
                <a:moveTo>
                  <a:pt x="0" y="0"/>
                </a:moveTo>
                <a:lnTo>
                  <a:pt x="0" y="377253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2" name="object 262">
            <a:extLst>
              <a:ext uri="{FF2B5EF4-FFF2-40B4-BE49-F238E27FC236}">
                <a16:creationId xmlns:a16="http://schemas.microsoft.com/office/drawing/2014/main" id="{3D21CE7F-5BC2-974C-C260-772D217C2EAC}"/>
              </a:ext>
            </a:extLst>
          </p:cNvPr>
          <p:cNvSpPr/>
          <p:nvPr/>
        </p:nvSpPr>
        <p:spPr>
          <a:xfrm>
            <a:off x="2021541" y="475162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3" name="object 263">
            <a:extLst>
              <a:ext uri="{FF2B5EF4-FFF2-40B4-BE49-F238E27FC236}">
                <a16:creationId xmlns:a16="http://schemas.microsoft.com/office/drawing/2014/main" id="{4B476488-2415-96C2-86DF-F609047DFA13}"/>
              </a:ext>
            </a:extLst>
          </p:cNvPr>
          <p:cNvSpPr/>
          <p:nvPr/>
        </p:nvSpPr>
        <p:spPr>
          <a:xfrm>
            <a:off x="2021541" y="484710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4" name="object 264">
            <a:extLst>
              <a:ext uri="{FF2B5EF4-FFF2-40B4-BE49-F238E27FC236}">
                <a16:creationId xmlns:a16="http://schemas.microsoft.com/office/drawing/2014/main" id="{A0660250-1428-44D4-B4F6-05A9E71AC50D}"/>
              </a:ext>
            </a:extLst>
          </p:cNvPr>
          <p:cNvSpPr/>
          <p:nvPr/>
        </p:nvSpPr>
        <p:spPr>
          <a:xfrm>
            <a:off x="4067063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5" name="object 265">
            <a:extLst>
              <a:ext uri="{FF2B5EF4-FFF2-40B4-BE49-F238E27FC236}">
                <a16:creationId xmlns:a16="http://schemas.microsoft.com/office/drawing/2014/main" id="{C3747717-513D-34FB-719B-E2BBD3F7359C}"/>
              </a:ext>
            </a:extLst>
          </p:cNvPr>
          <p:cNvSpPr/>
          <p:nvPr/>
        </p:nvSpPr>
        <p:spPr>
          <a:xfrm>
            <a:off x="4789506" y="4181475"/>
            <a:ext cx="0" cy="668431"/>
          </a:xfrm>
          <a:custGeom>
            <a:avLst/>
            <a:gdLst/>
            <a:ahLst/>
            <a:cxnLst/>
            <a:rect l="l" t="t" r="r" b="b"/>
            <a:pathLst>
              <a:path h="757554">
                <a:moveTo>
                  <a:pt x="0" y="0"/>
                </a:moveTo>
                <a:lnTo>
                  <a:pt x="0" y="75742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6" name="object 266">
            <a:extLst>
              <a:ext uri="{FF2B5EF4-FFF2-40B4-BE49-F238E27FC236}">
                <a16:creationId xmlns:a16="http://schemas.microsoft.com/office/drawing/2014/main" id="{46EE8E88-2508-3FD1-AB8A-B7DA070192F6}"/>
              </a:ext>
            </a:extLst>
          </p:cNvPr>
          <p:cNvSpPr/>
          <p:nvPr/>
        </p:nvSpPr>
        <p:spPr>
          <a:xfrm>
            <a:off x="2021541" y="4942579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7" name="object 267">
            <a:extLst>
              <a:ext uri="{FF2B5EF4-FFF2-40B4-BE49-F238E27FC236}">
                <a16:creationId xmlns:a16="http://schemas.microsoft.com/office/drawing/2014/main" id="{7C6F951D-24F5-B35B-897E-837F79D8C43C}"/>
              </a:ext>
            </a:extLst>
          </p:cNvPr>
          <p:cNvSpPr/>
          <p:nvPr/>
        </p:nvSpPr>
        <p:spPr>
          <a:xfrm>
            <a:off x="2021541" y="503838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8" name="object 268">
            <a:extLst>
              <a:ext uri="{FF2B5EF4-FFF2-40B4-BE49-F238E27FC236}">
                <a16:creationId xmlns:a16="http://schemas.microsoft.com/office/drawing/2014/main" id="{5BBAF9BC-C139-F220-02DA-FCE2BADE5084}"/>
              </a:ext>
            </a:extLst>
          </p:cNvPr>
          <p:cNvSpPr/>
          <p:nvPr/>
        </p:nvSpPr>
        <p:spPr>
          <a:xfrm>
            <a:off x="2021541" y="513386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9" name="object 269">
            <a:extLst>
              <a:ext uri="{FF2B5EF4-FFF2-40B4-BE49-F238E27FC236}">
                <a16:creationId xmlns:a16="http://schemas.microsoft.com/office/drawing/2014/main" id="{3F1EAC0A-A38A-FF25-78D5-D06216B30BC0}"/>
              </a:ext>
            </a:extLst>
          </p:cNvPr>
          <p:cNvSpPr/>
          <p:nvPr/>
        </p:nvSpPr>
        <p:spPr>
          <a:xfrm>
            <a:off x="2021541" y="52293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0" name="object 270">
            <a:extLst>
              <a:ext uri="{FF2B5EF4-FFF2-40B4-BE49-F238E27FC236}">
                <a16:creationId xmlns:a16="http://schemas.microsoft.com/office/drawing/2014/main" id="{E776E685-EAF1-DF53-A13B-5F88A231D91A}"/>
              </a:ext>
            </a:extLst>
          </p:cNvPr>
          <p:cNvSpPr/>
          <p:nvPr/>
        </p:nvSpPr>
        <p:spPr>
          <a:xfrm>
            <a:off x="2021541" y="532481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1" name="object 271">
            <a:extLst>
              <a:ext uri="{FF2B5EF4-FFF2-40B4-BE49-F238E27FC236}">
                <a16:creationId xmlns:a16="http://schemas.microsoft.com/office/drawing/2014/main" id="{283E8D7A-01FB-781D-811D-862D623C21D2}"/>
              </a:ext>
            </a:extLst>
          </p:cNvPr>
          <p:cNvSpPr/>
          <p:nvPr/>
        </p:nvSpPr>
        <p:spPr>
          <a:xfrm>
            <a:off x="2021541" y="5420284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2" name="object 272">
            <a:extLst>
              <a:ext uri="{FF2B5EF4-FFF2-40B4-BE49-F238E27FC236}">
                <a16:creationId xmlns:a16="http://schemas.microsoft.com/office/drawing/2014/main" id="{9EFA0369-8BE6-7A4B-54DC-7FB414AAE599}"/>
              </a:ext>
            </a:extLst>
          </p:cNvPr>
          <p:cNvSpPr/>
          <p:nvPr/>
        </p:nvSpPr>
        <p:spPr>
          <a:xfrm>
            <a:off x="2021541" y="5521137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3" name="object 273">
            <a:extLst>
              <a:ext uri="{FF2B5EF4-FFF2-40B4-BE49-F238E27FC236}">
                <a16:creationId xmlns:a16="http://schemas.microsoft.com/office/drawing/2014/main" id="{E06F7982-C89C-D8B6-7275-9E7BB114236F}"/>
              </a:ext>
            </a:extLst>
          </p:cNvPr>
          <p:cNvSpPr/>
          <p:nvPr/>
        </p:nvSpPr>
        <p:spPr>
          <a:xfrm>
            <a:off x="2021541" y="561661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4" name="object 274">
            <a:extLst>
              <a:ext uri="{FF2B5EF4-FFF2-40B4-BE49-F238E27FC236}">
                <a16:creationId xmlns:a16="http://schemas.microsoft.com/office/drawing/2014/main" id="{6971AD07-0EA6-683F-A746-3F7DD0DDD6F7}"/>
              </a:ext>
            </a:extLst>
          </p:cNvPr>
          <p:cNvSpPr/>
          <p:nvPr/>
        </p:nvSpPr>
        <p:spPr>
          <a:xfrm>
            <a:off x="2021541" y="571208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5" name="object 275">
            <a:extLst>
              <a:ext uri="{FF2B5EF4-FFF2-40B4-BE49-F238E27FC236}">
                <a16:creationId xmlns:a16="http://schemas.microsoft.com/office/drawing/2014/main" id="{DD39079C-1554-9A53-1130-81AA2F092648}"/>
              </a:ext>
            </a:extLst>
          </p:cNvPr>
          <p:cNvSpPr/>
          <p:nvPr/>
        </p:nvSpPr>
        <p:spPr>
          <a:xfrm>
            <a:off x="2021541" y="580751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6" name="object 276">
            <a:extLst>
              <a:ext uri="{FF2B5EF4-FFF2-40B4-BE49-F238E27FC236}">
                <a16:creationId xmlns:a16="http://schemas.microsoft.com/office/drawing/2014/main" id="{635BA018-AB44-469D-5E9F-03EB19722D15}"/>
              </a:ext>
            </a:extLst>
          </p:cNvPr>
          <p:cNvSpPr/>
          <p:nvPr/>
        </p:nvSpPr>
        <p:spPr>
          <a:xfrm>
            <a:off x="2021541" y="6002498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7" name="object 277">
            <a:extLst>
              <a:ext uri="{FF2B5EF4-FFF2-40B4-BE49-F238E27FC236}">
                <a16:creationId xmlns:a16="http://schemas.microsoft.com/office/drawing/2014/main" id="{FE48B5DC-8A99-16D5-8DC4-103090ED36E6}"/>
              </a:ext>
            </a:extLst>
          </p:cNvPr>
          <p:cNvSpPr/>
          <p:nvPr/>
        </p:nvSpPr>
        <p:spPr>
          <a:xfrm>
            <a:off x="5779210" y="564731"/>
            <a:ext cx="0" cy="5245474"/>
          </a:xfrm>
          <a:custGeom>
            <a:avLst/>
            <a:gdLst/>
            <a:ahLst/>
            <a:cxnLst/>
            <a:rect l="l" t="t" r="r" b="b"/>
            <a:pathLst>
              <a:path h="5944870">
                <a:moveTo>
                  <a:pt x="0" y="0"/>
                </a:moveTo>
                <a:lnTo>
                  <a:pt x="0" y="594487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8" name="object 278">
            <a:extLst>
              <a:ext uri="{FF2B5EF4-FFF2-40B4-BE49-F238E27FC236}">
                <a16:creationId xmlns:a16="http://schemas.microsoft.com/office/drawing/2014/main" id="{CDCBCF7A-5F33-0A9A-5D84-E26981F671EB}"/>
              </a:ext>
            </a:extLst>
          </p:cNvPr>
          <p:cNvSpPr/>
          <p:nvPr/>
        </p:nvSpPr>
        <p:spPr>
          <a:xfrm>
            <a:off x="893713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9" name="object 279">
            <a:extLst>
              <a:ext uri="{FF2B5EF4-FFF2-40B4-BE49-F238E27FC236}">
                <a16:creationId xmlns:a16="http://schemas.microsoft.com/office/drawing/2014/main" id="{3B39439D-6E5C-2EF6-6E45-4760207A5197}"/>
              </a:ext>
            </a:extLst>
          </p:cNvPr>
          <p:cNvSpPr/>
          <p:nvPr/>
        </p:nvSpPr>
        <p:spPr>
          <a:xfrm>
            <a:off x="2021541" y="6097972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0" name="object 280">
            <a:extLst>
              <a:ext uri="{FF2B5EF4-FFF2-40B4-BE49-F238E27FC236}">
                <a16:creationId xmlns:a16="http://schemas.microsoft.com/office/drawing/2014/main" id="{538E2638-722B-192A-7FA5-907E10948455}"/>
              </a:ext>
            </a:extLst>
          </p:cNvPr>
          <p:cNvSpPr/>
          <p:nvPr/>
        </p:nvSpPr>
        <p:spPr>
          <a:xfrm>
            <a:off x="2021541" y="6401876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1" name="object 281">
            <a:extLst>
              <a:ext uri="{FF2B5EF4-FFF2-40B4-BE49-F238E27FC236}">
                <a16:creationId xmlns:a16="http://schemas.microsoft.com/office/drawing/2014/main" id="{EE877452-8E1B-6D01-739F-A7151F3B94A1}"/>
              </a:ext>
            </a:extLst>
          </p:cNvPr>
          <p:cNvSpPr/>
          <p:nvPr/>
        </p:nvSpPr>
        <p:spPr>
          <a:xfrm>
            <a:off x="2018851" y="358991"/>
            <a:ext cx="0" cy="6045574"/>
          </a:xfrm>
          <a:custGeom>
            <a:avLst/>
            <a:gdLst/>
            <a:ahLst/>
            <a:cxnLst/>
            <a:rect l="l" t="t" r="r" b="b"/>
            <a:pathLst>
              <a:path h="6851650">
                <a:moveTo>
                  <a:pt x="0" y="0"/>
                </a:moveTo>
                <a:lnTo>
                  <a:pt x="0" y="685165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2" name="object 282">
            <a:extLst>
              <a:ext uri="{FF2B5EF4-FFF2-40B4-BE49-F238E27FC236}">
                <a16:creationId xmlns:a16="http://schemas.microsoft.com/office/drawing/2014/main" id="{1D9A695D-DD23-BE8A-EB00-889B6E3F2A6D}"/>
              </a:ext>
            </a:extLst>
          </p:cNvPr>
          <p:cNvSpPr/>
          <p:nvPr/>
        </p:nvSpPr>
        <p:spPr>
          <a:xfrm>
            <a:off x="2137186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3" name="object 283">
            <a:extLst>
              <a:ext uri="{FF2B5EF4-FFF2-40B4-BE49-F238E27FC236}">
                <a16:creationId xmlns:a16="http://schemas.microsoft.com/office/drawing/2014/main" id="{F01409DD-C784-A9C6-F376-D9A52490D46E}"/>
              </a:ext>
            </a:extLst>
          </p:cNvPr>
          <p:cNvSpPr/>
          <p:nvPr/>
        </p:nvSpPr>
        <p:spPr>
          <a:xfrm>
            <a:off x="4067063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4" name="object 284">
            <a:extLst>
              <a:ext uri="{FF2B5EF4-FFF2-40B4-BE49-F238E27FC236}">
                <a16:creationId xmlns:a16="http://schemas.microsoft.com/office/drawing/2014/main" id="{BE7CCBF3-8543-976C-4D22-9AB760285A6B}"/>
              </a:ext>
            </a:extLst>
          </p:cNvPr>
          <p:cNvSpPr/>
          <p:nvPr/>
        </p:nvSpPr>
        <p:spPr>
          <a:xfrm>
            <a:off x="4789506" y="4945336"/>
            <a:ext cx="0" cy="1459566"/>
          </a:xfrm>
          <a:custGeom>
            <a:avLst/>
            <a:gdLst/>
            <a:ahLst/>
            <a:cxnLst/>
            <a:rect l="l" t="t" r="r" b="b"/>
            <a:pathLst>
              <a:path h="1654175">
                <a:moveTo>
                  <a:pt x="0" y="0"/>
                </a:moveTo>
                <a:lnTo>
                  <a:pt x="0" y="1653793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5" name="object 285">
            <a:extLst>
              <a:ext uri="{FF2B5EF4-FFF2-40B4-BE49-F238E27FC236}">
                <a16:creationId xmlns:a16="http://schemas.microsoft.com/office/drawing/2014/main" id="{FCA44552-83C8-2E96-88AA-649BF824A786}"/>
              </a:ext>
            </a:extLst>
          </p:cNvPr>
          <p:cNvSpPr/>
          <p:nvPr/>
        </p:nvSpPr>
        <p:spPr>
          <a:xfrm>
            <a:off x="5590950" y="564732"/>
            <a:ext cx="0" cy="5839946"/>
          </a:xfrm>
          <a:custGeom>
            <a:avLst/>
            <a:gdLst/>
            <a:ahLst/>
            <a:cxnLst/>
            <a:rect l="l" t="t" r="r" b="b"/>
            <a:pathLst>
              <a:path h="6618605">
                <a:moveTo>
                  <a:pt x="0" y="0"/>
                </a:moveTo>
                <a:lnTo>
                  <a:pt x="0" y="6618478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6" name="object 286">
            <a:extLst>
              <a:ext uri="{FF2B5EF4-FFF2-40B4-BE49-F238E27FC236}">
                <a16:creationId xmlns:a16="http://schemas.microsoft.com/office/drawing/2014/main" id="{4A52BC28-1A06-6708-1279-AA3DF367DFA0}"/>
              </a:ext>
            </a:extLst>
          </p:cNvPr>
          <p:cNvSpPr/>
          <p:nvPr/>
        </p:nvSpPr>
        <p:spPr>
          <a:xfrm>
            <a:off x="5897544" y="948309"/>
            <a:ext cx="0" cy="4862232"/>
          </a:xfrm>
          <a:custGeom>
            <a:avLst/>
            <a:gdLst/>
            <a:ahLst/>
            <a:cxnLst/>
            <a:rect l="l" t="t" r="r" b="b"/>
            <a:pathLst>
              <a:path h="5510530">
                <a:moveTo>
                  <a:pt x="0" y="0"/>
                </a:moveTo>
                <a:lnTo>
                  <a:pt x="0" y="5510149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7" name="object 287">
            <a:extLst>
              <a:ext uri="{FF2B5EF4-FFF2-40B4-BE49-F238E27FC236}">
                <a16:creationId xmlns:a16="http://schemas.microsoft.com/office/drawing/2014/main" id="{826D8071-8519-CC5A-4289-9B22D8BE4764}"/>
              </a:ext>
            </a:extLst>
          </p:cNvPr>
          <p:cNvSpPr/>
          <p:nvPr/>
        </p:nvSpPr>
        <p:spPr>
          <a:xfrm>
            <a:off x="7635127" y="4658913"/>
            <a:ext cx="0" cy="1151404"/>
          </a:xfrm>
          <a:custGeom>
            <a:avLst/>
            <a:gdLst/>
            <a:ahLst/>
            <a:cxnLst/>
            <a:rect l="l" t="t" r="r" b="b"/>
            <a:pathLst>
              <a:path h="1304925">
                <a:moveTo>
                  <a:pt x="0" y="0"/>
                </a:moveTo>
                <a:lnTo>
                  <a:pt x="0" y="1304798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8" name="object 288">
            <a:extLst>
              <a:ext uri="{FF2B5EF4-FFF2-40B4-BE49-F238E27FC236}">
                <a16:creationId xmlns:a16="http://schemas.microsoft.com/office/drawing/2014/main" id="{9474FF9B-4AED-88AB-E021-8AE151AC6786}"/>
              </a:ext>
            </a:extLst>
          </p:cNvPr>
          <p:cNvSpPr/>
          <p:nvPr/>
        </p:nvSpPr>
        <p:spPr>
          <a:xfrm>
            <a:off x="8274199" y="1043783"/>
            <a:ext cx="0" cy="4766422"/>
          </a:xfrm>
          <a:custGeom>
            <a:avLst/>
            <a:gdLst/>
            <a:ahLst/>
            <a:cxnLst/>
            <a:rect l="l" t="t" r="r" b="b"/>
            <a:pathLst>
              <a:path h="5401945">
                <a:moveTo>
                  <a:pt x="0" y="0"/>
                </a:moveTo>
                <a:lnTo>
                  <a:pt x="0" y="5401945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9" name="object 289">
            <a:extLst>
              <a:ext uri="{FF2B5EF4-FFF2-40B4-BE49-F238E27FC236}">
                <a16:creationId xmlns:a16="http://schemas.microsoft.com/office/drawing/2014/main" id="{ADE553A1-0FF4-A84C-DAB9-8EA50AA8092E}"/>
              </a:ext>
            </a:extLst>
          </p:cNvPr>
          <p:cNvSpPr/>
          <p:nvPr/>
        </p:nvSpPr>
        <p:spPr>
          <a:xfrm>
            <a:off x="2021541" y="5378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0" name="object 290">
            <a:extLst>
              <a:ext uri="{FF2B5EF4-FFF2-40B4-BE49-F238E27FC236}">
                <a16:creationId xmlns:a16="http://schemas.microsoft.com/office/drawing/2014/main" id="{1A37DA58-D88C-B3A9-9747-8C334378EC12}"/>
              </a:ext>
            </a:extLst>
          </p:cNvPr>
          <p:cNvSpPr/>
          <p:nvPr/>
        </p:nvSpPr>
        <p:spPr>
          <a:xfrm>
            <a:off x="2025574" y="205067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1" name="object 291">
            <a:extLst>
              <a:ext uri="{FF2B5EF4-FFF2-40B4-BE49-F238E27FC236}">
                <a16:creationId xmlns:a16="http://schemas.microsoft.com/office/drawing/2014/main" id="{DFA864A2-5270-F613-FE57-441034C038D0}"/>
              </a:ext>
            </a:extLst>
          </p:cNvPr>
          <p:cNvSpPr/>
          <p:nvPr/>
        </p:nvSpPr>
        <p:spPr>
          <a:xfrm>
            <a:off x="2025574" y="352985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2" name="object 292">
            <a:extLst>
              <a:ext uri="{FF2B5EF4-FFF2-40B4-BE49-F238E27FC236}">
                <a16:creationId xmlns:a16="http://schemas.microsoft.com/office/drawing/2014/main" id="{20EDDEC3-F960-F081-55DD-721675AE9B8B}"/>
              </a:ext>
            </a:extLst>
          </p:cNvPr>
          <p:cNvSpPr/>
          <p:nvPr/>
        </p:nvSpPr>
        <p:spPr>
          <a:xfrm>
            <a:off x="2021541" y="562086"/>
            <a:ext cx="6918512" cy="0"/>
          </a:xfrm>
          <a:custGeom>
            <a:avLst/>
            <a:gdLst/>
            <a:ahLst/>
            <a:cxnLst/>
            <a:rect l="l" t="t" r="r" b="b"/>
            <a:pathLst>
              <a:path w="7840980">
                <a:moveTo>
                  <a:pt x="0" y="0"/>
                </a:moveTo>
                <a:lnTo>
                  <a:pt x="784072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3" name="object 293">
            <a:extLst>
              <a:ext uri="{FF2B5EF4-FFF2-40B4-BE49-F238E27FC236}">
                <a16:creationId xmlns:a16="http://schemas.microsoft.com/office/drawing/2014/main" id="{271B3345-EDC8-D380-63F9-91EE3DDB1342}"/>
              </a:ext>
            </a:extLst>
          </p:cNvPr>
          <p:cNvSpPr/>
          <p:nvPr/>
        </p:nvSpPr>
        <p:spPr>
          <a:xfrm>
            <a:off x="5781900" y="65756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4" name="object 294">
            <a:extLst>
              <a:ext uri="{FF2B5EF4-FFF2-40B4-BE49-F238E27FC236}">
                <a16:creationId xmlns:a16="http://schemas.microsoft.com/office/drawing/2014/main" id="{B3DD6314-FB24-7A24-62C3-9B2A822AA4E4}"/>
              </a:ext>
            </a:extLst>
          </p:cNvPr>
          <p:cNvSpPr/>
          <p:nvPr/>
        </p:nvSpPr>
        <p:spPr>
          <a:xfrm>
            <a:off x="5781900" y="75325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5" name="object 295">
            <a:extLst>
              <a:ext uri="{FF2B5EF4-FFF2-40B4-BE49-F238E27FC236}">
                <a16:creationId xmlns:a16="http://schemas.microsoft.com/office/drawing/2014/main" id="{66EE1F6C-82F2-6074-2C38-C1DCF2B17EF7}"/>
              </a:ext>
            </a:extLst>
          </p:cNvPr>
          <p:cNvSpPr/>
          <p:nvPr/>
        </p:nvSpPr>
        <p:spPr>
          <a:xfrm>
            <a:off x="5904268" y="850750"/>
            <a:ext cx="3039596" cy="0"/>
          </a:xfrm>
          <a:custGeom>
            <a:avLst/>
            <a:gdLst/>
            <a:ahLst/>
            <a:cxnLst/>
            <a:rect l="l" t="t" r="r" b="b"/>
            <a:pathLst>
              <a:path w="3444875">
                <a:moveTo>
                  <a:pt x="0" y="0"/>
                </a:moveTo>
                <a:lnTo>
                  <a:pt x="3444875" y="0"/>
                </a:lnTo>
              </a:path>
            </a:pathLst>
          </a:custGeom>
          <a:ln w="1498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6" name="object 296">
            <a:extLst>
              <a:ext uri="{FF2B5EF4-FFF2-40B4-BE49-F238E27FC236}">
                <a16:creationId xmlns:a16="http://schemas.microsoft.com/office/drawing/2014/main" id="{B0A74724-C0F6-63D2-CE18-DA6BA77D8C7B}"/>
              </a:ext>
            </a:extLst>
          </p:cNvPr>
          <p:cNvSpPr/>
          <p:nvPr/>
        </p:nvSpPr>
        <p:spPr>
          <a:xfrm>
            <a:off x="5781900" y="11365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7" name="object 297">
            <a:extLst>
              <a:ext uri="{FF2B5EF4-FFF2-40B4-BE49-F238E27FC236}">
                <a16:creationId xmlns:a16="http://schemas.microsoft.com/office/drawing/2014/main" id="{22D5D23D-7520-9C0E-31CB-FF6EC355F03C}"/>
              </a:ext>
            </a:extLst>
          </p:cNvPr>
          <p:cNvSpPr/>
          <p:nvPr/>
        </p:nvSpPr>
        <p:spPr>
          <a:xfrm>
            <a:off x="5781900" y="1231975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8" name="object 298">
            <a:extLst>
              <a:ext uri="{FF2B5EF4-FFF2-40B4-BE49-F238E27FC236}">
                <a16:creationId xmlns:a16="http://schemas.microsoft.com/office/drawing/2014/main" id="{5978D081-E4AD-D6FA-24B5-DE67B5DBA3B9}"/>
              </a:ext>
            </a:extLst>
          </p:cNvPr>
          <p:cNvSpPr/>
          <p:nvPr/>
        </p:nvSpPr>
        <p:spPr>
          <a:xfrm>
            <a:off x="5781900" y="132744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9" name="object 299">
            <a:extLst>
              <a:ext uri="{FF2B5EF4-FFF2-40B4-BE49-F238E27FC236}">
                <a16:creationId xmlns:a16="http://schemas.microsoft.com/office/drawing/2014/main" id="{3EF07669-B3FD-EE29-B60F-D479E59BCD20}"/>
              </a:ext>
            </a:extLst>
          </p:cNvPr>
          <p:cNvSpPr/>
          <p:nvPr/>
        </p:nvSpPr>
        <p:spPr>
          <a:xfrm>
            <a:off x="5781900" y="142292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0" name="object 300">
            <a:extLst>
              <a:ext uri="{FF2B5EF4-FFF2-40B4-BE49-F238E27FC236}">
                <a16:creationId xmlns:a16="http://schemas.microsoft.com/office/drawing/2014/main" id="{5C9695CB-F63D-0B70-3736-7D3C39553410}"/>
              </a:ext>
            </a:extLst>
          </p:cNvPr>
          <p:cNvSpPr/>
          <p:nvPr/>
        </p:nvSpPr>
        <p:spPr>
          <a:xfrm>
            <a:off x="5781900" y="151839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1" name="object 301">
            <a:extLst>
              <a:ext uri="{FF2B5EF4-FFF2-40B4-BE49-F238E27FC236}">
                <a16:creationId xmlns:a16="http://schemas.microsoft.com/office/drawing/2014/main" id="{8A7FE4C6-7FDB-89C6-D204-46E14D8449CE}"/>
              </a:ext>
            </a:extLst>
          </p:cNvPr>
          <p:cNvSpPr/>
          <p:nvPr/>
        </p:nvSpPr>
        <p:spPr>
          <a:xfrm>
            <a:off x="5781900" y="16138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2" name="object 302">
            <a:extLst>
              <a:ext uri="{FF2B5EF4-FFF2-40B4-BE49-F238E27FC236}">
                <a16:creationId xmlns:a16="http://schemas.microsoft.com/office/drawing/2014/main" id="{4BB66458-72B3-B3D2-3395-BB81BBA11E71}"/>
              </a:ext>
            </a:extLst>
          </p:cNvPr>
          <p:cNvSpPr/>
          <p:nvPr/>
        </p:nvSpPr>
        <p:spPr>
          <a:xfrm>
            <a:off x="5781900" y="170934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3" name="object 303">
            <a:extLst>
              <a:ext uri="{FF2B5EF4-FFF2-40B4-BE49-F238E27FC236}">
                <a16:creationId xmlns:a16="http://schemas.microsoft.com/office/drawing/2014/main" id="{DD21BF6C-4D0B-3E06-10ED-16C4C359EF08}"/>
              </a:ext>
            </a:extLst>
          </p:cNvPr>
          <p:cNvSpPr/>
          <p:nvPr/>
        </p:nvSpPr>
        <p:spPr>
          <a:xfrm>
            <a:off x="5781900" y="180213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4" name="object 304">
            <a:extLst>
              <a:ext uri="{FF2B5EF4-FFF2-40B4-BE49-F238E27FC236}">
                <a16:creationId xmlns:a16="http://schemas.microsoft.com/office/drawing/2014/main" id="{79C515F1-70A5-3CE9-A1EE-BB9ABFBED320}"/>
              </a:ext>
            </a:extLst>
          </p:cNvPr>
          <p:cNvSpPr/>
          <p:nvPr/>
        </p:nvSpPr>
        <p:spPr>
          <a:xfrm>
            <a:off x="5781900" y="189760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5" name="object 305">
            <a:extLst>
              <a:ext uri="{FF2B5EF4-FFF2-40B4-BE49-F238E27FC236}">
                <a16:creationId xmlns:a16="http://schemas.microsoft.com/office/drawing/2014/main" id="{3983FDC6-96FF-BB7B-D4DB-F75D2CD4D85A}"/>
              </a:ext>
            </a:extLst>
          </p:cNvPr>
          <p:cNvSpPr/>
          <p:nvPr/>
        </p:nvSpPr>
        <p:spPr>
          <a:xfrm>
            <a:off x="5781900" y="199307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6" name="object 306">
            <a:extLst>
              <a:ext uri="{FF2B5EF4-FFF2-40B4-BE49-F238E27FC236}">
                <a16:creationId xmlns:a16="http://schemas.microsoft.com/office/drawing/2014/main" id="{9D47B4B9-9525-47C6-F78D-EC3FAB87DA86}"/>
              </a:ext>
            </a:extLst>
          </p:cNvPr>
          <p:cNvSpPr/>
          <p:nvPr/>
        </p:nvSpPr>
        <p:spPr>
          <a:xfrm>
            <a:off x="5781900" y="208855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7" name="object 307">
            <a:extLst>
              <a:ext uri="{FF2B5EF4-FFF2-40B4-BE49-F238E27FC236}">
                <a16:creationId xmlns:a16="http://schemas.microsoft.com/office/drawing/2014/main" id="{CBA749F3-D7B6-D754-B6CD-4E046EC42CBE}"/>
              </a:ext>
            </a:extLst>
          </p:cNvPr>
          <p:cNvSpPr/>
          <p:nvPr/>
        </p:nvSpPr>
        <p:spPr>
          <a:xfrm>
            <a:off x="5781900" y="21843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8" name="object 308">
            <a:extLst>
              <a:ext uri="{FF2B5EF4-FFF2-40B4-BE49-F238E27FC236}">
                <a16:creationId xmlns:a16="http://schemas.microsoft.com/office/drawing/2014/main" id="{133403F0-D390-C413-1F34-2F743DDB3D3A}"/>
              </a:ext>
            </a:extLst>
          </p:cNvPr>
          <p:cNvSpPr/>
          <p:nvPr/>
        </p:nvSpPr>
        <p:spPr>
          <a:xfrm>
            <a:off x="5781900" y="2279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9" name="object 309">
            <a:extLst>
              <a:ext uri="{FF2B5EF4-FFF2-40B4-BE49-F238E27FC236}">
                <a16:creationId xmlns:a16="http://schemas.microsoft.com/office/drawing/2014/main" id="{2DB675A1-D780-E257-AEF9-741EBA4E75EB}"/>
              </a:ext>
            </a:extLst>
          </p:cNvPr>
          <p:cNvSpPr/>
          <p:nvPr/>
        </p:nvSpPr>
        <p:spPr>
          <a:xfrm>
            <a:off x="5781900" y="237800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0" name="object 310">
            <a:extLst>
              <a:ext uri="{FF2B5EF4-FFF2-40B4-BE49-F238E27FC236}">
                <a16:creationId xmlns:a16="http://schemas.microsoft.com/office/drawing/2014/main" id="{7EF537C6-C105-42AA-561F-C771C3EE159E}"/>
              </a:ext>
            </a:extLst>
          </p:cNvPr>
          <p:cNvSpPr/>
          <p:nvPr/>
        </p:nvSpPr>
        <p:spPr>
          <a:xfrm>
            <a:off x="5781900" y="246271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1" name="object 311">
            <a:extLst>
              <a:ext uri="{FF2B5EF4-FFF2-40B4-BE49-F238E27FC236}">
                <a16:creationId xmlns:a16="http://schemas.microsoft.com/office/drawing/2014/main" id="{641F515B-D8A8-250B-DC4B-D780381BD99C}"/>
              </a:ext>
            </a:extLst>
          </p:cNvPr>
          <p:cNvSpPr/>
          <p:nvPr/>
        </p:nvSpPr>
        <p:spPr>
          <a:xfrm>
            <a:off x="5781900" y="25608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2" name="object 312">
            <a:extLst>
              <a:ext uri="{FF2B5EF4-FFF2-40B4-BE49-F238E27FC236}">
                <a16:creationId xmlns:a16="http://schemas.microsoft.com/office/drawing/2014/main" id="{4CCFEAF6-4DB4-69E4-5624-FFD47DDD547B}"/>
              </a:ext>
            </a:extLst>
          </p:cNvPr>
          <p:cNvSpPr/>
          <p:nvPr/>
        </p:nvSpPr>
        <p:spPr>
          <a:xfrm>
            <a:off x="5781900" y="265635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3" name="object 313">
            <a:extLst>
              <a:ext uri="{FF2B5EF4-FFF2-40B4-BE49-F238E27FC236}">
                <a16:creationId xmlns:a16="http://schemas.microsoft.com/office/drawing/2014/main" id="{777CF84B-24D0-8C4B-0F80-66970C853378}"/>
              </a:ext>
            </a:extLst>
          </p:cNvPr>
          <p:cNvSpPr/>
          <p:nvPr/>
        </p:nvSpPr>
        <p:spPr>
          <a:xfrm>
            <a:off x="5781900" y="27518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4" name="object 314">
            <a:extLst>
              <a:ext uri="{FF2B5EF4-FFF2-40B4-BE49-F238E27FC236}">
                <a16:creationId xmlns:a16="http://schemas.microsoft.com/office/drawing/2014/main" id="{E019CE4F-122B-551C-0008-9B7EB5F44A81}"/>
              </a:ext>
            </a:extLst>
          </p:cNvPr>
          <p:cNvSpPr/>
          <p:nvPr/>
        </p:nvSpPr>
        <p:spPr>
          <a:xfrm>
            <a:off x="5781900" y="284730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5" name="object 315">
            <a:extLst>
              <a:ext uri="{FF2B5EF4-FFF2-40B4-BE49-F238E27FC236}">
                <a16:creationId xmlns:a16="http://schemas.microsoft.com/office/drawing/2014/main" id="{176DD0C2-CAFD-D1A0-1B11-69FB0F0BF5A4}"/>
              </a:ext>
            </a:extLst>
          </p:cNvPr>
          <p:cNvSpPr/>
          <p:nvPr/>
        </p:nvSpPr>
        <p:spPr>
          <a:xfrm>
            <a:off x="5781900" y="2940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6" name="object 316">
            <a:extLst>
              <a:ext uri="{FF2B5EF4-FFF2-40B4-BE49-F238E27FC236}">
                <a16:creationId xmlns:a16="http://schemas.microsoft.com/office/drawing/2014/main" id="{DA15CD2F-C1A3-06D5-DB01-5B879C524A48}"/>
              </a:ext>
            </a:extLst>
          </p:cNvPr>
          <p:cNvSpPr/>
          <p:nvPr/>
        </p:nvSpPr>
        <p:spPr>
          <a:xfrm>
            <a:off x="5781900" y="303287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7" name="object 317">
            <a:extLst>
              <a:ext uri="{FF2B5EF4-FFF2-40B4-BE49-F238E27FC236}">
                <a16:creationId xmlns:a16="http://schemas.microsoft.com/office/drawing/2014/main" id="{D92EAAC9-86F6-3D45-904E-419EC61F0F97}"/>
              </a:ext>
            </a:extLst>
          </p:cNvPr>
          <p:cNvSpPr/>
          <p:nvPr/>
        </p:nvSpPr>
        <p:spPr>
          <a:xfrm>
            <a:off x="5781900" y="312834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8" name="object 318">
            <a:extLst>
              <a:ext uri="{FF2B5EF4-FFF2-40B4-BE49-F238E27FC236}">
                <a16:creationId xmlns:a16="http://schemas.microsoft.com/office/drawing/2014/main" id="{7D76DC1B-1BA5-A044-1C00-D5A9A0D4FE19}"/>
              </a:ext>
            </a:extLst>
          </p:cNvPr>
          <p:cNvSpPr/>
          <p:nvPr/>
        </p:nvSpPr>
        <p:spPr>
          <a:xfrm>
            <a:off x="5781900" y="322382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9" name="object 319">
            <a:extLst>
              <a:ext uri="{FF2B5EF4-FFF2-40B4-BE49-F238E27FC236}">
                <a16:creationId xmlns:a16="http://schemas.microsoft.com/office/drawing/2014/main" id="{BA6FE4F0-1B69-0FDA-9E3A-928C258DC682}"/>
              </a:ext>
            </a:extLst>
          </p:cNvPr>
          <p:cNvSpPr/>
          <p:nvPr/>
        </p:nvSpPr>
        <p:spPr>
          <a:xfrm>
            <a:off x="5781900" y="331929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0" name="object 320">
            <a:extLst>
              <a:ext uri="{FF2B5EF4-FFF2-40B4-BE49-F238E27FC236}">
                <a16:creationId xmlns:a16="http://schemas.microsoft.com/office/drawing/2014/main" id="{2E1B5BB2-17F4-C8B0-1BC6-AE2051C01C9A}"/>
              </a:ext>
            </a:extLst>
          </p:cNvPr>
          <p:cNvSpPr/>
          <p:nvPr/>
        </p:nvSpPr>
        <p:spPr>
          <a:xfrm>
            <a:off x="5781900" y="341476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1" name="object 321">
            <a:extLst>
              <a:ext uri="{FF2B5EF4-FFF2-40B4-BE49-F238E27FC236}">
                <a16:creationId xmlns:a16="http://schemas.microsoft.com/office/drawing/2014/main" id="{15126E65-4B47-9D14-511F-D0F0D85E54D2}"/>
              </a:ext>
            </a:extLst>
          </p:cNvPr>
          <p:cNvSpPr/>
          <p:nvPr/>
        </p:nvSpPr>
        <p:spPr>
          <a:xfrm>
            <a:off x="5781900" y="351024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2" name="object 322">
            <a:extLst>
              <a:ext uri="{FF2B5EF4-FFF2-40B4-BE49-F238E27FC236}">
                <a16:creationId xmlns:a16="http://schemas.microsoft.com/office/drawing/2014/main" id="{6E4E65D0-01A3-4F85-68D3-63ADD5EE9388}"/>
              </a:ext>
            </a:extLst>
          </p:cNvPr>
          <p:cNvSpPr/>
          <p:nvPr/>
        </p:nvSpPr>
        <p:spPr>
          <a:xfrm>
            <a:off x="5781900" y="360594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3" name="object 323">
            <a:extLst>
              <a:ext uri="{FF2B5EF4-FFF2-40B4-BE49-F238E27FC236}">
                <a16:creationId xmlns:a16="http://schemas.microsoft.com/office/drawing/2014/main" id="{9525DBDC-CBB9-500C-7355-BC5B704C7F69}"/>
              </a:ext>
            </a:extLst>
          </p:cNvPr>
          <p:cNvSpPr/>
          <p:nvPr/>
        </p:nvSpPr>
        <p:spPr>
          <a:xfrm>
            <a:off x="5781900" y="370141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4" name="object 324">
            <a:extLst>
              <a:ext uri="{FF2B5EF4-FFF2-40B4-BE49-F238E27FC236}">
                <a16:creationId xmlns:a16="http://schemas.microsoft.com/office/drawing/2014/main" id="{D3C363BF-DF3A-7D41-3225-7CB926B836DE}"/>
              </a:ext>
            </a:extLst>
          </p:cNvPr>
          <p:cNvSpPr/>
          <p:nvPr/>
        </p:nvSpPr>
        <p:spPr>
          <a:xfrm>
            <a:off x="5781900" y="379688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5" name="object 325">
            <a:extLst>
              <a:ext uri="{FF2B5EF4-FFF2-40B4-BE49-F238E27FC236}">
                <a16:creationId xmlns:a16="http://schemas.microsoft.com/office/drawing/2014/main" id="{F60EE23E-F84C-EA59-B668-130BB3F32F8D}"/>
              </a:ext>
            </a:extLst>
          </p:cNvPr>
          <p:cNvSpPr/>
          <p:nvPr/>
        </p:nvSpPr>
        <p:spPr>
          <a:xfrm>
            <a:off x="5781900" y="389236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6" name="object 326">
            <a:extLst>
              <a:ext uri="{FF2B5EF4-FFF2-40B4-BE49-F238E27FC236}">
                <a16:creationId xmlns:a16="http://schemas.microsoft.com/office/drawing/2014/main" id="{F1991797-53A1-7BD6-0665-8ED8B92356E9}"/>
              </a:ext>
            </a:extLst>
          </p:cNvPr>
          <p:cNvSpPr/>
          <p:nvPr/>
        </p:nvSpPr>
        <p:spPr>
          <a:xfrm>
            <a:off x="5781900" y="398783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7" name="object 327">
            <a:extLst>
              <a:ext uri="{FF2B5EF4-FFF2-40B4-BE49-F238E27FC236}">
                <a16:creationId xmlns:a16="http://schemas.microsoft.com/office/drawing/2014/main" id="{8988466F-A9FB-D6F1-F9C9-CADED51BAA4A}"/>
              </a:ext>
            </a:extLst>
          </p:cNvPr>
          <p:cNvSpPr/>
          <p:nvPr/>
        </p:nvSpPr>
        <p:spPr>
          <a:xfrm>
            <a:off x="5781900" y="4083311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8" name="object 328">
            <a:extLst>
              <a:ext uri="{FF2B5EF4-FFF2-40B4-BE49-F238E27FC236}">
                <a16:creationId xmlns:a16="http://schemas.microsoft.com/office/drawing/2014/main" id="{46EFE5F2-3E41-21AC-69F9-0203606CC848}"/>
              </a:ext>
            </a:extLst>
          </p:cNvPr>
          <p:cNvSpPr/>
          <p:nvPr/>
        </p:nvSpPr>
        <p:spPr>
          <a:xfrm>
            <a:off x="5781900" y="41787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9" name="object 329">
            <a:extLst>
              <a:ext uri="{FF2B5EF4-FFF2-40B4-BE49-F238E27FC236}">
                <a16:creationId xmlns:a16="http://schemas.microsoft.com/office/drawing/2014/main" id="{DA6232B2-CDF7-854B-9C6D-4487452A4A67}"/>
              </a:ext>
            </a:extLst>
          </p:cNvPr>
          <p:cNvSpPr/>
          <p:nvPr/>
        </p:nvSpPr>
        <p:spPr>
          <a:xfrm>
            <a:off x="5781900" y="427426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0" name="object 330">
            <a:extLst>
              <a:ext uri="{FF2B5EF4-FFF2-40B4-BE49-F238E27FC236}">
                <a16:creationId xmlns:a16="http://schemas.microsoft.com/office/drawing/2014/main" id="{5224361D-2DD4-028A-6687-5884355F7EBE}"/>
              </a:ext>
            </a:extLst>
          </p:cNvPr>
          <p:cNvSpPr/>
          <p:nvPr/>
        </p:nvSpPr>
        <p:spPr>
          <a:xfrm>
            <a:off x="5781900" y="4369733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1" name="object 331">
            <a:extLst>
              <a:ext uri="{FF2B5EF4-FFF2-40B4-BE49-F238E27FC236}">
                <a16:creationId xmlns:a16="http://schemas.microsoft.com/office/drawing/2014/main" id="{E833EFBF-78FB-51B5-271E-C5B961A60355}"/>
              </a:ext>
            </a:extLst>
          </p:cNvPr>
          <p:cNvSpPr/>
          <p:nvPr/>
        </p:nvSpPr>
        <p:spPr>
          <a:xfrm>
            <a:off x="5781900" y="446520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2" name="object 332">
            <a:extLst>
              <a:ext uri="{FF2B5EF4-FFF2-40B4-BE49-F238E27FC236}">
                <a16:creationId xmlns:a16="http://schemas.microsoft.com/office/drawing/2014/main" id="{FCF17345-D4FA-5B86-6EC7-D188E34706FC}"/>
              </a:ext>
            </a:extLst>
          </p:cNvPr>
          <p:cNvSpPr/>
          <p:nvPr/>
        </p:nvSpPr>
        <p:spPr>
          <a:xfrm>
            <a:off x="5781900" y="456068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3" name="object 333">
            <a:extLst>
              <a:ext uri="{FF2B5EF4-FFF2-40B4-BE49-F238E27FC236}">
                <a16:creationId xmlns:a16="http://schemas.microsoft.com/office/drawing/2014/main" id="{C832BB65-7D21-F4C7-B9D4-27ECCD1BDE15}"/>
              </a:ext>
            </a:extLst>
          </p:cNvPr>
          <p:cNvSpPr/>
          <p:nvPr/>
        </p:nvSpPr>
        <p:spPr>
          <a:xfrm>
            <a:off x="5781900" y="465615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4" name="object 334">
            <a:extLst>
              <a:ext uri="{FF2B5EF4-FFF2-40B4-BE49-F238E27FC236}">
                <a16:creationId xmlns:a16="http://schemas.microsoft.com/office/drawing/2014/main" id="{0694AFB9-1918-3D2B-88D4-F42E14E02705}"/>
              </a:ext>
            </a:extLst>
          </p:cNvPr>
          <p:cNvSpPr/>
          <p:nvPr/>
        </p:nvSpPr>
        <p:spPr>
          <a:xfrm>
            <a:off x="5781900" y="475162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5" name="object 335">
            <a:extLst>
              <a:ext uri="{FF2B5EF4-FFF2-40B4-BE49-F238E27FC236}">
                <a16:creationId xmlns:a16="http://schemas.microsoft.com/office/drawing/2014/main" id="{9259E129-6026-AD80-7E2D-371B9C6CCE3B}"/>
              </a:ext>
            </a:extLst>
          </p:cNvPr>
          <p:cNvSpPr/>
          <p:nvPr/>
        </p:nvSpPr>
        <p:spPr>
          <a:xfrm>
            <a:off x="5781900" y="484710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6" name="object 336">
            <a:extLst>
              <a:ext uri="{FF2B5EF4-FFF2-40B4-BE49-F238E27FC236}">
                <a16:creationId xmlns:a16="http://schemas.microsoft.com/office/drawing/2014/main" id="{1737957B-4A0B-DBFA-E536-1D96F177C989}"/>
              </a:ext>
            </a:extLst>
          </p:cNvPr>
          <p:cNvSpPr/>
          <p:nvPr/>
        </p:nvSpPr>
        <p:spPr>
          <a:xfrm>
            <a:off x="5781900" y="4942579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7" name="object 337">
            <a:extLst>
              <a:ext uri="{FF2B5EF4-FFF2-40B4-BE49-F238E27FC236}">
                <a16:creationId xmlns:a16="http://schemas.microsoft.com/office/drawing/2014/main" id="{9D912C51-5005-C38A-CC6D-6429FAFFC955}"/>
              </a:ext>
            </a:extLst>
          </p:cNvPr>
          <p:cNvSpPr/>
          <p:nvPr/>
        </p:nvSpPr>
        <p:spPr>
          <a:xfrm>
            <a:off x="5781900" y="5038388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8" name="object 338">
            <a:extLst>
              <a:ext uri="{FF2B5EF4-FFF2-40B4-BE49-F238E27FC236}">
                <a16:creationId xmlns:a16="http://schemas.microsoft.com/office/drawing/2014/main" id="{492E846A-E970-F9C9-153F-0601307FE063}"/>
              </a:ext>
            </a:extLst>
          </p:cNvPr>
          <p:cNvSpPr/>
          <p:nvPr/>
        </p:nvSpPr>
        <p:spPr>
          <a:xfrm>
            <a:off x="5781900" y="513386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9" name="object 339">
            <a:extLst>
              <a:ext uri="{FF2B5EF4-FFF2-40B4-BE49-F238E27FC236}">
                <a16:creationId xmlns:a16="http://schemas.microsoft.com/office/drawing/2014/main" id="{2A8E09DC-F3F7-A0EA-BF4A-CF965EE4DC9E}"/>
              </a:ext>
            </a:extLst>
          </p:cNvPr>
          <p:cNvSpPr/>
          <p:nvPr/>
        </p:nvSpPr>
        <p:spPr>
          <a:xfrm>
            <a:off x="5781900" y="52293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0" name="object 340">
            <a:extLst>
              <a:ext uri="{FF2B5EF4-FFF2-40B4-BE49-F238E27FC236}">
                <a16:creationId xmlns:a16="http://schemas.microsoft.com/office/drawing/2014/main" id="{4505C6E5-0E08-1F14-0523-642AB179822C}"/>
              </a:ext>
            </a:extLst>
          </p:cNvPr>
          <p:cNvSpPr/>
          <p:nvPr/>
        </p:nvSpPr>
        <p:spPr>
          <a:xfrm>
            <a:off x="5781900" y="532481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1" name="object 341">
            <a:extLst>
              <a:ext uri="{FF2B5EF4-FFF2-40B4-BE49-F238E27FC236}">
                <a16:creationId xmlns:a16="http://schemas.microsoft.com/office/drawing/2014/main" id="{697316B6-D052-B83C-4B7E-5B3760E6FE61}"/>
              </a:ext>
            </a:extLst>
          </p:cNvPr>
          <p:cNvSpPr/>
          <p:nvPr/>
        </p:nvSpPr>
        <p:spPr>
          <a:xfrm>
            <a:off x="5781900" y="5420284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2" name="object 342">
            <a:extLst>
              <a:ext uri="{FF2B5EF4-FFF2-40B4-BE49-F238E27FC236}">
                <a16:creationId xmlns:a16="http://schemas.microsoft.com/office/drawing/2014/main" id="{F1666FC6-5BA0-64B3-CD86-DFB46550C5D6}"/>
              </a:ext>
            </a:extLst>
          </p:cNvPr>
          <p:cNvSpPr/>
          <p:nvPr/>
        </p:nvSpPr>
        <p:spPr>
          <a:xfrm>
            <a:off x="5781900" y="5521137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3" name="object 343">
            <a:extLst>
              <a:ext uri="{FF2B5EF4-FFF2-40B4-BE49-F238E27FC236}">
                <a16:creationId xmlns:a16="http://schemas.microsoft.com/office/drawing/2014/main" id="{7CB405FD-E708-1D01-D766-B22D81B5D342}"/>
              </a:ext>
            </a:extLst>
          </p:cNvPr>
          <p:cNvSpPr/>
          <p:nvPr/>
        </p:nvSpPr>
        <p:spPr>
          <a:xfrm>
            <a:off x="5781900" y="5616612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4" name="object 344">
            <a:extLst>
              <a:ext uri="{FF2B5EF4-FFF2-40B4-BE49-F238E27FC236}">
                <a16:creationId xmlns:a16="http://schemas.microsoft.com/office/drawing/2014/main" id="{7EC821A2-97DD-2AF5-64D7-6E7FBA2109CD}"/>
              </a:ext>
            </a:extLst>
          </p:cNvPr>
          <p:cNvSpPr/>
          <p:nvPr/>
        </p:nvSpPr>
        <p:spPr>
          <a:xfrm>
            <a:off x="5781900" y="571208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6" name="object 346">
            <a:extLst>
              <a:ext uri="{FF2B5EF4-FFF2-40B4-BE49-F238E27FC236}">
                <a16:creationId xmlns:a16="http://schemas.microsoft.com/office/drawing/2014/main" id="{55FF3295-8075-F134-E235-FC24425527D8}"/>
              </a:ext>
            </a:extLst>
          </p:cNvPr>
          <p:cNvSpPr txBox="1"/>
          <p:nvPr/>
        </p:nvSpPr>
        <p:spPr>
          <a:xfrm>
            <a:off x="2045298" y="565165"/>
            <a:ext cx="5351929" cy="277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1652" defTabSz="806867">
              <a:tabLst>
                <a:tab pos="2277157" algn="l"/>
                <a:tab pos="3046482" algn="l"/>
                <a:tab pos="4445611" algn="l"/>
              </a:tabLst>
            </a:pP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UR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ME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11206" defTabSz="806867">
              <a:spcBef>
                <a:spcPts val="6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G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eneral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Educatio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R="4483" algn="r" defTabSz="806867">
              <a:spcBef>
                <a:spcPts val="22"/>
              </a:spcBef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6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overn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ent/Political</a:t>
            </a:r>
            <a:r>
              <a:rPr sz="860" b="1" spc="19" baseline="854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Scienc</a:t>
            </a:r>
            <a:r>
              <a:rPr sz="860" b="1" spc="13" baseline="8547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60" b="1" spc="6" baseline="8547" dirty="0">
                <a:solidFill>
                  <a:prstClr val="black"/>
                </a:solidFill>
                <a:latin typeface="Arial"/>
                <a:cs typeface="Arial"/>
              </a:rPr>
              <a:t> (6 credits</a:t>
            </a:r>
            <a:r>
              <a:rPr sz="860" b="1" spc="26" baseline="8547" dirty="0">
                <a:solidFill>
                  <a:prstClr val="black"/>
                </a:solidFill>
                <a:latin typeface="Arial"/>
                <a:cs typeface="Arial"/>
              </a:rPr>
              <a:t>)</a:t>
            </a:r>
            <a:r>
              <a:rPr sz="596" b="1" spc="-6" baseline="49382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596" baseline="493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7" name="object 347">
            <a:extLst>
              <a:ext uri="{FF2B5EF4-FFF2-40B4-BE49-F238E27FC236}">
                <a16:creationId xmlns:a16="http://schemas.microsoft.com/office/drawing/2014/main" id="{285907B8-9278-1CA4-2BAC-4849613FCFA1}"/>
              </a:ext>
            </a:extLst>
          </p:cNvPr>
          <p:cNvSpPr txBox="1"/>
          <p:nvPr/>
        </p:nvSpPr>
        <p:spPr>
          <a:xfrm>
            <a:off x="7848489" y="565165"/>
            <a:ext cx="223557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8" name="object 348">
            <a:extLst>
              <a:ext uri="{FF2B5EF4-FFF2-40B4-BE49-F238E27FC236}">
                <a16:creationId xmlns:a16="http://schemas.microsoft.com/office/drawing/2014/main" id="{6E29347E-0F83-20A1-183C-503DEE5BFE1A}"/>
              </a:ext>
            </a:extLst>
          </p:cNvPr>
          <p:cNvSpPr txBox="1"/>
          <p:nvPr/>
        </p:nvSpPr>
        <p:spPr>
          <a:xfrm>
            <a:off x="8495628" y="565165"/>
            <a:ext cx="230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EPCC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49" name="object 349">
            <a:extLst>
              <a:ext uri="{FF2B5EF4-FFF2-40B4-BE49-F238E27FC236}">
                <a16:creationId xmlns:a16="http://schemas.microsoft.com/office/drawing/2014/main" id="{A11BB90B-C66C-7AC0-5776-54E9D322E345}"/>
              </a:ext>
            </a:extLst>
          </p:cNvPr>
          <p:cNvSpPr txBox="1"/>
          <p:nvPr/>
        </p:nvSpPr>
        <p:spPr>
          <a:xfrm>
            <a:off x="2050677" y="853156"/>
            <a:ext cx="46117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3862874" algn="l"/>
              </a:tabLst>
            </a:pP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(6 credits)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ntroductio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to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0" name="object 350">
            <a:extLst>
              <a:ext uri="{FF2B5EF4-FFF2-40B4-BE49-F238E27FC236}">
                <a16:creationId xmlns:a16="http://schemas.microsoft.com/office/drawing/2014/main" id="{93E03663-167D-5DB9-7B4D-085C84F9C4DB}"/>
              </a:ext>
            </a:extLst>
          </p:cNvPr>
          <p:cNvSpPr txBox="1"/>
          <p:nvPr/>
        </p:nvSpPr>
        <p:spPr>
          <a:xfrm>
            <a:off x="7714017" y="853156"/>
            <a:ext cx="490818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0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P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1" name="object 351">
            <a:extLst>
              <a:ext uri="{FF2B5EF4-FFF2-40B4-BE49-F238E27FC236}">
                <a16:creationId xmlns:a16="http://schemas.microsoft.com/office/drawing/2014/main" id="{3BA44289-D379-C920-1FB8-469A59467110}"/>
              </a:ext>
            </a:extLst>
          </p:cNvPr>
          <p:cNvSpPr txBox="1"/>
          <p:nvPr/>
        </p:nvSpPr>
        <p:spPr>
          <a:xfrm>
            <a:off x="8359813" y="853156"/>
            <a:ext cx="501463" cy="1895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  <a:p>
            <a:pPr marL="48747" defTabSz="806867">
              <a:spcBef>
                <a:spcPts val="62"/>
              </a:spcBef>
            </a:pP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GO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2306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2" name="object 352">
            <a:extLst>
              <a:ext uri="{FF2B5EF4-FFF2-40B4-BE49-F238E27FC236}">
                <a16:creationId xmlns:a16="http://schemas.microsoft.com/office/drawing/2014/main" id="{9BE757E4-522A-8117-2CC8-855DEB3058E5}"/>
              </a:ext>
            </a:extLst>
          </p:cNvPr>
          <p:cNvSpPr txBox="1"/>
          <p:nvPr/>
        </p:nvSpPr>
        <p:spPr>
          <a:xfrm>
            <a:off x="2142116" y="948630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3" name="object 353">
            <a:extLst>
              <a:ext uri="{FF2B5EF4-FFF2-40B4-BE49-F238E27FC236}">
                <a16:creationId xmlns:a16="http://schemas.microsoft.com/office/drawing/2014/main" id="{E17CD207-2581-327E-0322-0A4083838CDB}"/>
              </a:ext>
            </a:extLst>
          </p:cNvPr>
          <p:cNvSpPr txBox="1"/>
          <p:nvPr/>
        </p:nvSpPr>
        <p:spPr>
          <a:xfrm>
            <a:off x="4985386" y="948630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4" name="object 354">
            <a:extLst>
              <a:ext uri="{FF2B5EF4-FFF2-40B4-BE49-F238E27FC236}">
                <a16:creationId xmlns:a16="http://schemas.microsoft.com/office/drawing/2014/main" id="{10937C6E-5C50-9289-C47E-431AEEE6398F}"/>
              </a:ext>
            </a:extLst>
          </p:cNvPr>
          <p:cNvSpPr txBox="1"/>
          <p:nvPr/>
        </p:nvSpPr>
        <p:spPr>
          <a:xfrm>
            <a:off x="5902475" y="948630"/>
            <a:ext cx="110938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can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ern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ent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Po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itics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5" name="object 355">
            <a:extLst>
              <a:ext uri="{FF2B5EF4-FFF2-40B4-BE49-F238E27FC236}">
                <a16:creationId xmlns:a16="http://schemas.microsoft.com/office/drawing/2014/main" id="{7EE2DAE0-DBA8-1F90-6E8D-7AA1D49F4E86}"/>
              </a:ext>
            </a:extLst>
          </p:cNvPr>
          <p:cNvSpPr txBox="1"/>
          <p:nvPr/>
        </p:nvSpPr>
        <p:spPr>
          <a:xfrm>
            <a:off x="2142116" y="1044104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6" name="object 356">
            <a:extLst>
              <a:ext uri="{FF2B5EF4-FFF2-40B4-BE49-F238E27FC236}">
                <a16:creationId xmlns:a16="http://schemas.microsoft.com/office/drawing/2014/main" id="{6F1193C8-4C98-92BC-7355-D2B7A043A176}"/>
              </a:ext>
            </a:extLst>
          </p:cNvPr>
          <p:cNvSpPr txBox="1"/>
          <p:nvPr/>
        </p:nvSpPr>
        <p:spPr>
          <a:xfrm>
            <a:off x="4985386" y="1044104"/>
            <a:ext cx="419660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GL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7" name="object 357">
            <a:extLst>
              <a:ext uri="{FF2B5EF4-FFF2-40B4-BE49-F238E27FC236}">
                <a16:creationId xmlns:a16="http://schemas.microsoft.com/office/drawing/2014/main" id="{BF624084-C9A9-F303-07B3-5E077421EE9A}"/>
              </a:ext>
            </a:extLst>
          </p:cNvPr>
          <p:cNvSpPr txBox="1"/>
          <p:nvPr/>
        </p:nvSpPr>
        <p:spPr>
          <a:xfrm>
            <a:off x="2142116" y="1139578"/>
            <a:ext cx="248378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109060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hetoric,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position,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&amp;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R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WS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1601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8" name="object 358">
            <a:extLst>
              <a:ext uri="{FF2B5EF4-FFF2-40B4-BE49-F238E27FC236}">
                <a16:creationId xmlns:a16="http://schemas.microsoft.com/office/drawing/2014/main" id="{2C8B7C5A-83D5-A42A-2FC4-3DC195506AB4}"/>
              </a:ext>
            </a:extLst>
          </p:cNvPr>
          <p:cNvSpPr txBox="1"/>
          <p:nvPr/>
        </p:nvSpPr>
        <p:spPr>
          <a:xfrm>
            <a:off x="4981351" y="1145027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59" name="object 359">
            <a:extLst>
              <a:ext uri="{FF2B5EF4-FFF2-40B4-BE49-F238E27FC236}">
                <a16:creationId xmlns:a16="http://schemas.microsoft.com/office/drawing/2014/main" id="{2C1C6075-63C3-77A0-6CF1-DFA7DF7FE90A}"/>
              </a:ext>
            </a:extLst>
          </p:cNvPr>
          <p:cNvSpPr txBox="1"/>
          <p:nvPr/>
        </p:nvSpPr>
        <p:spPr>
          <a:xfrm>
            <a:off x="5811035" y="1139578"/>
            <a:ext cx="230897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7 </a:t>
            </a:r>
            <a:r>
              <a:rPr sz="574" b="1" spc="7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Social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B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ehavioral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Science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(3 credits)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-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choos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course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0" name="object 360">
            <a:extLst>
              <a:ext uri="{FF2B5EF4-FFF2-40B4-BE49-F238E27FC236}">
                <a16:creationId xmlns:a16="http://schemas.microsoft.com/office/drawing/2014/main" id="{C4109676-DB4D-16B3-5866-1D292E088D30}"/>
              </a:ext>
            </a:extLst>
          </p:cNvPr>
          <p:cNvSpPr txBox="1"/>
          <p:nvPr/>
        </p:nvSpPr>
        <p:spPr>
          <a:xfrm>
            <a:off x="2142115" y="1235052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1" name="object 361">
            <a:extLst>
              <a:ext uri="{FF2B5EF4-FFF2-40B4-BE49-F238E27FC236}">
                <a16:creationId xmlns:a16="http://schemas.microsoft.com/office/drawing/2014/main" id="{715D5EB5-90D4-9133-6DDA-8047DC3BF0B8}"/>
              </a:ext>
            </a:extLst>
          </p:cNvPr>
          <p:cNvSpPr txBox="1"/>
          <p:nvPr/>
        </p:nvSpPr>
        <p:spPr>
          <a:xfrm>
            <a:off x="4981351" y="1240501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8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2" name="object 362">
            <a:extLst>
              <a:ext uri="{FF2B5EF4-FFF2-40B4-BE49-F238E27FC236}">
                <a16:creationId xmlns:a16="http://schemas.microsoft.com/office/drawing/2014/main" id="{B10FE484-7156-FBC3-0E84-1057AD7FD02B}"/>
              </a:ext>
            </a:extLst>
          </p:cNvPr>
          <p:cNvSpPr txBox="1"/>
          <p:nvPr/>
        </p:nvSpPr>
        <p:spPr>
          <a:xfrm>
            <a:off x="5902475" y="1235052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ig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ns 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anity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3" name="object 363">
            <a:extLst>
              <a:ext uri="{FF2B5EF4-FFF2-40B4-BE49-F238E27FC236}">
                <a16:creationId xmlns:a16="http://schemas.microsoft.com/office/drawing/2014/main" id="{F1977943-7476-469E-88CA-B7D92CD2DE04}"/>
              </a:ext>
            </a:extLst>
          </p:cNvPr>
          <p:cNvSpPr txBox="1"/>
          <p:nvPr/>
        </p:nvSpPr>
        <p:spPr>
          <a:xfrm>
            <a:off x="8401498" y="1235052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2346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4" name="object 364">
            <a:extLst>
              <a:ext uri="{FF2B5EF4-FFF2-40B4-BE49-F238E27FC236}">
                <a16:creationId xmlns:a16="http://schemas.microsoft.com/office/drawing/2014/main" id="{7E7B688B-91FA-B69C-D5A0-A9408A145288}"/>
              </a:ext>
            </a:extLst>
          </p:cNvPr>
          <p:cNvSpPr txBox="1"/>
          <p:nvPr/>
        </p:nvSpPr>
        <p:spPr>
          <a:xfrm>
            <a:off x="2142115" y="1330526"/>
            <a:ext cx="2498912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93931" algn="l"/>
              </a:tabLst>
            </a:pP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xp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ository</a:t>
            </a:r>
            <a:r>
              <a:rPr sz="574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Eng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sh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positio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for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Speakers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of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ES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OL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5" name="object 365">
            <a:extLst>
              <a:ext uri="{FF2B5EF4-FFF2-40B4-BE49-F238E27FC236}">
                <a16:creationId xmlns:a16="http://schemas.microsoft.com/office/drawing/2014/main" id="{C6CA1785-BA99-E01F-EABB-3DC43337DD03}"/>
              </a:ext>
            </a:extLst>
          </p:cNvPr>
          <p:cNvSpPr txBox="1"/>
          <p:nvPr/>
        </p:nvSpPr>
        <p:spPr>
          <a:xfrm>
            <a:off x="4981351" y="1335975"/>
            <a:ext cx="427504" cy="8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29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29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equi</a:t>
            </a:r>
            <a:r>
              <a:rPr sz="529" spc="13" dirty="0">
                <a:solidFill>
                  <a:prstClr val="black"/>
                </a:solidFill>
                <a:latin typeface="Arial"/>
                <a:cs typeface="Arial"/>
              </a:rPr>
              <a:t>v</a:t>
            </a:r>
            <a:r>
              <a:rPr sz="529" dirty="0">
                <a:solidFill>
                  <a:prstClr val="black"/>
                </a:solidFill>
                <a:latin typeface="Arial"/>
                <a:cs typeface="Arial"/>
              </a:rPr>
              <a:t>alent</a:t>
            </a:r>
            <a:endParaRPr sz="529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6" name="object 366">
            <a:extLst>
              <a:ext uri="{FF2B5EF4-FFF2-40B4-BE49-F238E27FC236}">
                <a16:creationId xmlns:a16="http://schemas.microsoft.com/office/drawing/2014/main" id="{39128151-ACFF-CA44-3A77-2617CCBA0906}"/>
              </a:ext>
            </a:extLst>
          </p:cNvPr>
          <p:cNvSpPr txBox="1"/>
          <p:nvPr/>
        </p:nvSpPr>
        <p:spPr>
          <a:xfrm>
            <a:off x="5902474" y="1330526"/>
            <a:ext cx="521074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tures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7" name="object 367">
            <a:extLst>
              <a:ext uri="{FF2B5EF4-FFF2-40B4-BE49-F238E27FC236}">
                <a16:creationId xmlns:a16="http://schemas.microsoft.com/office/drawing/2014/main" id="{1E09E6EE-A913-02D4-C88F-CCF40057381D}"/>
              </a:ext>
            </a:extLst>
          </p:cNvPr>
          <p:cNvSpPr txBox="1"/>
          <p:nvPr/>
        </p:nvSpPr>
        <p:spPr>
          <a:xfrm>
            <a:off x="7750325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1302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8" name="object 368">
            <a:extLst>
              <a:ext uri="{FF2B5EF4-FFF2-40B4-BE49-F238E27FC236}">
                <a16:creationId xmlns:a16="http://schemas.microsoft.com/office/drawing/2014/main" id="{E011DCCF-4763-43D8-179E-09F3A61F25FF}"/>
              </a:ext>
            </a:extLst>
          </p:cNvPr>
          <p:cNvSpPr txBox="1"/>
          <p:nvPr/>
        </p:nvSpPr>
        <p:spPr>
          <a:xfrm>
            <a:off x="8401498" y="1330526"/>
            <a:ext cx="41797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/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2351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9" name="object 369">
            <a:extLst>
              <a:ext uri="{FF2B5EF4-FFF2-40B4-BE49-F238E27FC236}">
                <a16:creationId xmlns:a16="http://schemas.microsoft.com/office/drawing/2014/main" id="{4D26A22E-2F35-1065-86EB-6477FDCE97CC}"/>
              </a:ext>
            </a:extLst>
          </p:cNvPr>
          <p:cNvSpPr txBox="1"/>
          <p:nvPr/>
        </p:nvSpPr>
        <p:spPr>
          <a:xfrm>
            <a:off x="2142116" y="1426001"/>
            <a:ext cx="2516281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2076561" algn="l"/>
              </a:tabLst>
            </a:pPr>
            <a:r>
              <a:rPr sz="574" spc="44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ritte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an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d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Or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mm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unicatio</a:t>
            </a:r>
            <a:r>
              <a:rPr sz="574" spc="9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OMM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1611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0" name="object 370">
            <a:extLst>
              <a:ext uri="{FF2B5EF4-FFF2-40B4-BE49-F238E27FC236}">
                <a16:creationId xmlns:a16="http://schemas.microsoft.com/office/drawing/2014/main" id="{BE4BA0BA-9CFB-A5BA-3F5E-D2B9201CD56D}"/>
              </a:ext>
            </a:extLst>
          </p:cNvPr>
          <p:cNvSpPr txBox="1"/>
          <p:nvPr/>
        </p:nvSpPr>
        <p:spPr>
          <a:xfrm>
            <a:off x="5902475" y="1426001"/>
            <a:ext cx="2265829" cy="8835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206" defTabSz="806867">
              <a:tabLst>
                <a:tab pos="1858595" algn="l"/>
              </a:tabLst>
            </a:pP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574" spc="-18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tura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57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574" spc="13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574" spc="4" dirty="0">
                <a:solidFill>
                  <a:prstClr val="black"/>
                </a:solidFill>
                <a:latin typeface="Arial"/>
                <a:cs typeface="Arial"/>
              </a:rPr>
              <a:t>eography</a:t>
            </a:r>
            <a:r>
              <a:rPr sz="574" dirty="0">
                <a:solidFill>
                  <a:prstClr val="black"/>
                </a:solidFill>
                <a:latin typeface="Arial"/>
                <a:cs typeface="Arial"/>
              </a:rPr>
              <a:t>	</a:t>
            </a:r>
            <a:r>
              <a:rPr sz="574" b="1" spc="-9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574" b="1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574" b="1" spc="13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574" b="1" spc="9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574" b="1" spc="4" dirty="0">
                <a:solidFill>
                  <a:prstClr val="black"/>
                </a:solidFill>
                <a:latin typeface="Arial"/>
                <a:cs typeface="Arial"/>
              </a:rPr>
              <a:t> 1310</a:t>
            </a:r>
            <a:endParaRPr sz="57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1" name="object 371">
            <a:extLst>
              <a:ext uri="{FF2B5EF4-FFF2-40B4-BE49-F238E27FC236}">
                <a16:creationId xmlns:a16="http://schemas.microsoft.com/office/drawing/2014/main" id="{7E45F9A7-3096-C2C2-94AA-407BB1D57928}"/>
              </a:ext>
            </a:extLst>
          </p:cNvPr>
          <p:cNvSpPr txBox="1"/>
          <p:nvPr/>
        </p:nvSpPr>
        <p:spPr>
          <a:xfrm>
            <a:off x="3041948" y="14254"/>
            <a:ext cx="4332194" cy="46993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81" algn="ctr" defTabSz="806867"/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882" b="1" spc="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oll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ce: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Bac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h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 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Sc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ce De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g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ree P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l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882" b="1" spc="-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882" b="1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882">
              <a:solidFill>
                <a:prstClr val="black"/>
              </a:solidFill>
              <a:latin typeface="Arial"/>
              <a:cs typeface="Arial"/>
            </a:endParaRPr>
          </a:p>
          <a:p>
            <a:pPr marL="4483" algn="ctr" defTabSz="806867">
              <a:spcBef>
                <a:spcPts val="635"/>
              </a:spcBef>
            </a:pP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UN</a:t>
            </a:r>
            <a:r>
              <a:rPr sz="794" b="1" spc="-9" dirty="0">
                <a:solidFill>
                  <a:prstClr val="black"/>
                </a:solidFill>
                <a:latin typeface="Arial"/>
                <a:cs typeface="Arial"/>
              </a:rPr>
              <a:t>IVERSITY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COR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E </a:t>
            </a:r>
            <a:r>
              <a:rPr sz="794" b="1" spc="-4" dirty="0">
                <a:solidFill>
                  <a:prstClr val="black"/>
                </a:solidFill>
                <a:latin typeface="Arial"/>
                <a:cs typeface="Arial"/>
              </a:rPr>
              <a:t>CURR</a:t>
            </a:r>
            <a:r>
              <a:rPr sz="794" b="1" dirty="0">
                <a:solidFill>
                  <a:prstClr val="black"/>
                </a:solidFill>
                <a:latin typeface="Arial"/>
                <a:cs typeface="Arial"/>
              </a:rPr>
              <a:t>ICULU</a:t>
            </a:r>
            <a:r>
              <a:rPr sz="794" b="1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b="1" baseline="41666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794" baseline="4166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806867">
              <a:spcBef>
                <a:spcPts val="53"/>
              </a:spcBef>
            </a:pP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A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</a:t>
            </a:r>
            <a:r>
              <a:rPr sz="794" spc="-18" dirty="0">
                <a:solidFill>
                  <a:prstClr val="black"/>
                </a:solidFill>
                <a:latin typeface="Arial"/>
                <a:cs typeface="Arial"/>
              </a:rPr>
              <a:t>x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um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66 hours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ay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be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ran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fe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rred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f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rom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-13" dirty="0">
                <a:solidFill>
                  <a:prstClr val="black"/>
                </a:solidFill>
                <a:latin typeface="Arial"/>
                <a:cs typeface="Arial"/>
              </a:rPr>
              <a:t>w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o-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y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ear 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n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tu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i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ons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t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o </a:t>
            </a:r>
            <a:r>
              <a:rPr sz="794" spc="-4" dirty="0">
                <a:solidFill>
                  <a:prstClr val="black"/>
                </a:solidFill>
                <a:latin typeface="Arial"/>
                <a:cs typeface="Arial"/>
              </a:rPr>
              <a:t>U</a:t>
            </a:r>
            <a:r>
              <a:rPr sz="794" spc="-9" dirty="0">
                <a:solidFill>
                  <a:prstClr val="black"/>
                </a:solidFill>
                <a:latin typeface="Arial"/>
                <a:cs typeface="Arial"/>
              </a:rPr>
              <a:t>TEP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 degree progra</a:t>
            </a:r>
            <a:r>
              <a:rPr sz="794" spc="4" dirty="0">
                <a:solidFill>
                  <a:prstClr val="black"/>
                </a:solidFill>
                <a:latin typeface="Arial"/>
                <a:cs typeface="Arial"/>
              </a:rPr>
              <a:t>m</a:t>
            </a:r>
            <a:r>
              <a:rPr sz="794" dirty="0">
                <a:solidFill>
                  <a:prstClr val="black"/>
                </a:solidFill>
                <a:latin typeface="Arial"/>
                <a:cs typeface="Arial"/>
              </a:rPr>
              <a:t>s</a:t>
            </a:r>
            <a:endParaRPr sz="79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2" name="object 372">
            <a:extLst>
              <a:ext uri="{FF2B5EF4-FFF2-40B4-BE49-F238E27FC236}">
                <a16:creationId xmlns:a16="http://schemas.microsoft.com/office/drawing/2014/main" id="{00EC97DC-BE20-FE50-53F2-24B8060B544F}"/>
              </a:ext>
            </a:extLst>
          </p:cNvPr>
          <p:cNvSpPr/>
          <p:nvPr/>
        </p:nvSpPr>
        <p:spPr>
          <a:xfrm>
            <a:off x="2021541" y="5902990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3" name="object 373">
            <a:extLst>
              <a:ext uri="{FF2B5EF4-FFF2-40B4-BE49-F238E27FC236}">
                <a16:creationId xmlns:a16="http://schemas.microsoft.com/office/drawing/2014/main" id="{9D34DF8B-441B-064A-5B6F-12CFD7F87361}"/>
              </a:ext>
            </a:extLst>
          </p:cNvPr>
          <p:cNvSpPr/>
          <p:nvPr/>
        </p:nvSpPr>
        <p:spPr>
          <a:xfrm>
            <a:off x="5785933" y="6003170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7" y="0"/>
                </a:lnTo>
              </a:path>
            </a:pathLst>
          </a:custGeom>
          <a:ln w="149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4" name="object 374">
            <a:extLst>
              <a:ext uri="{FF2B5EF4-FFF2-40B4-BE49-F238E27FC236}">
                <a16:creationId xmlns:a16="http://schemas.microsoft.com/office/drawing/2014/main" id="{977FA702-A71F-7144-57DC-D322EABFD803}"/>
              </a:ext>
            </a:extLst>
          </p:cNvPr>
          <p:cNvSpPr/>
          <p:nvPr/>
        </p:nvSpPr>
        <p:spPr>
          <a:xfrm>
            <a:off x="5785933" y="6097972"/>
            <a:ext cx="3146051" cy="0"/>
          </a:xfrm>
          <a:custGeom>
            <a:avLst/>
            <a:gdLst/>
            <a:ahLst/>
            <a:cxnLst/>
            <a:rect l="l" t="t" r="r" b="b"/>
            <a:pathLst>
              <a:path w="3565525">
                <a:moveTo>
                  <a:pt x="0" y="0"/>
                </a:moveTo>
                <a:lnTo>
                  <a:pt x="3565270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5" name="object 375">
            <a:extLst>
              <a:ext uri="{FF2B5EF4-FFF2-40B4-BE49-F238E27FC236}">
                <a16:creationId xmlns:a16="http://schemas.microsoft.com/office/drawing/2014/main" id="{B47884F6-504B-7B27-6C69-25A9D893AED3}"/>
              </a:ext>
            </a:extLst>
          </p:cNvPr>
          <p:cNvSpPr/>
          <p:nvPr/>
        </p:nvSpPr>
        <p:spPr>
          <a:xfrm>
            <a:off x="2021541" y="6198825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6" name="object 376">
            <a:extLst>
              <a:ext uri="{FF2B5EF4-FFF2-40B4-BE49-F238E27FC236}">
                <a16:creationId xmlns:a16="http://schemas.microsoft.com/office/drawing/2014/main" id="{9A3AD149-DE56-D6C0-13B7-610E4A583714}"/>
              </a:ext>
            </a:extLst>
          </p:cNvPr>
          <p:cNvSpPr/>
          <p:nvPr/>
        </p:nvSpPr>
        <p:spPr>
          <a:xfrm>
            <a:off x="2021541" y="6306401"/>
            <a:ext cx="3572435" cy="0"/>
          </a:xfrm>
          <a:custGeom>
            <a:avLst/>
            <a:gdLst/>
            <a:ahLst/>
            <a:cxnLst/>
            <a:rect l="l" t="t" r="r" b="b"/>
            <a:pathLst>
              <a:path w="4048760">
                <a:moveTo>
                  <a:pt x="0" y="0"/>
                </a:moveTo>
                <a:lnTo>
                  <a:pt x="4048379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7" name="object 377">
            <a:extLst>
              <a:ext uri="{FF2B5EF4-FFF2-40B4-BE49-F238E27FC236}">
                <a16:creationId xmlns:a16="http://schemas.microsoft.com/office/drawing/2014/main" id="{ACBBE8FF-0F21-1BB6-76A7-62AD87543436}"/>
              </a:ext>
            </a:extLst>
          </p:cNvPr>
          <p:cNvSpPr/>
          <p:nvPr/>
        </p:nvSpPr>
        <p:spPr>
          <a:xfrm>
            <a:off x="5781900" y="6401876"/>
            <a:ext cx="3158378" cy="0"/>
          </a:xfrm>
          <a:custGeom>
            <a:avLst/>
            <a:gdLst/>
            <a:ahLst/>
            <a:cxnLst/>
            <a:rect l="l" t="t" r="r" b="b"/>
            <a:pathLst>
              <a:path w="3579495">
                <a:moveTo>
                  <a:pt x="0" y="0"/>
                </a:moveTo>
                <a:lnTo>
                  <a:pt x="3578986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defTabSz="806867"/>
            <a:endParaRPr sz="1588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45" name="object 345">
            <a:extLst>
              <a:ext uri="{FF2B5EF4-FFF2-40B4-BE49-F238E27FC236}">
                <a16:creationId xmlns:a16="http://schemas.microsoft.com/office/drawing/2014/main" id="{9F78322E-92D0-2687-3EC9-119889779930}"/>
              </a:ext>
            </a:extLst>
          </p:cNvPr>
          <p:cNvGraphicFramePr>
            <a:graphicFrameLocks noGrp="1"/>
          </p:cNvGraphicFramePr>
          <p:nvPr/>
        </p:nvGraphicFramePr>
        <p:xfrm>
          <a:off x="5773271" y="5807515"/>
          <a:ext cx="3157929" cy="6834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0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4094">
                <a:tc gridSpan="2">
                  <a:txBody>
                    <a:bodyPr/>
                    <a:lstStyle/>
                    <a:p>
                      <a:pPr marL="1714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IM</a:t>
                      </a:r>
                      <a:r>
                        <a:rPr sz="600" b="1" spc="-5" dirty="0">
                          <a:latin typeface="Arial"/>
                          <a:cs typeface="Arial"/>
                        </a:rPr>
                        <a:t>P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b="1" spc="5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b="1" spc="-2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b="1" spc="-1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b="1" dirty="0">
                          <a:latin typeface="Arial"/>
                          <a:cs typeface="Arial"/>
                        </a:rPr>
                        <a:t>T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7366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559">
                <a:tc>
                  <a:txBody>
                    <a:bodyPr/>
                    <a:lstStyle/>
                    <a:p>
                      <a:pPr marL="40005">
                        <a:lnSpc>
                          <a:spcPct val="100000"/>
                        </a:lnSpc>
                      </a:pPr>
                      <a:r>
                        <a:rPr sz="600" b="1" dirty="0">
                          <a:latin typeface="Arial"/>
                          <a:cs typeface="Arial"/>
                        </a:rPr>
                        <a:t>1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4985">
                      <a:solidFill>
                        <a:srgbClr val="000000"/>
                      </a:solidFill>
                      <a:prstDash val="solid"/>
                    </a:lnL>
                    <a:solidFill>
                      <a:srgbClr val="FCE9D9"/>
                    </a:solidFill>
                  </a:tcPr>
                </a:tc>
                <a:tc>
                  <a:txBody>
                    <a:bodyPr/>
                    <a:lstStyle/>
                    <a:p>
                      <a:pPr marL="27940">
                        <a:lnSpc>
                          <a:spcPct val="1000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su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10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um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4986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456">
                <a:tc gridSpan="2">
                  <a:txBody>
                    <a:bodyPr/>
                    <a:lstStyle/>
                    <a:p>
                      <a:pPr marL="147320" marR="289560">
                        <a:lnSpc>
                          <a:spcPct val="106200"/>
                        </a:lnSpc>
                      </a:pPr>
                      <a:r>
                        <a:rPr sz="600" spc="-1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r,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rses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core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curr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ns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can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 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-20" dirty="0">
                          <a:latin typeface="Arial"/>
                          <a:cs typeface="Arial"/>
                        </a:rPr>
                        <a:t>w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"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bu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us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b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app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v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d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t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spc="-5" dirty="0">
                          <a:latin typeface="Arial"/>
                          <a:cs typeface="Arial"/>
                        </a:rPr>
                        <a:t>oug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h</a:t>
                      </a:r>
                      <a:r>
                        <a:rPr sz="6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"cor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ea</a:t>
                      </a:r>
                      <a:r>
                        <a:rPr sz="600" dirty="0">
                          <a:latin typeface="Arial"/>
                          <a:cs typeface="Arial"/>
                        </a:rPr>
                        <a:t>r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cu</a:t>
                      </a:r>
                      <a:r>
                        <a:rPr sz="600" spc="-20" dirty="0">
                          <a:latin typeface="Arial"/>
                          <a:cs typeface="Arial"/>
                          <a:hlinkClick r:id="rId3"/>
                        </a:rPr>
                        <a:t>l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a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t</a:t>
                      </a:r>
                      <a:r>
                        <a:rPr sz="600" spc="5" dirty="0">
                          <a:latin typeface="Arial"/>
                          <a:cs typeface="Arial"/>
                          <a:hlinkClick r:id="rId3"/>
                        </a:rPr>
                        <a:t>i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on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@ut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ep</a:t>
                      </a:r>
                      <a:r>
                        <a:rPr sz="600" dirty="0">
                          <a:latin typeface="Arial"/>
                          <a:cs typeface="Arial"/>
                          <a:hlinkClick r:id="rId3"/>
                        </a:rPr>
                        <a:t>.</a:t>
                      </a:r>
                      <a:r>
                        <a:rPr sz="600" spc="-5" dirty="0">
                          <a:latin typeface="Arial"/>
                          <a:cs typeface="Arial"/>
                          <a:hlinkClick r:id="rId3"/>
                        </a:rPr>
                        <a:t>edu"</a:t>
                      </a:r>
                      <a:endParaRPr sz="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7366">
                      <a:solidFill>
                        <a:srgbClr val="000000"/>
                      </a:solidFill>
                      <a:prstDash val="solid"/>
                    </a:lnL>
                    <a:lnR w="7365">
                      <a:solidFill>
                        <a:srgbClr val="000000"/>
                      </a:solidFill>
                      <a:prstDash val="solid"/>
                    </a:lnR>
                    <a:solidFill>
                      <a:srgbClr val="FC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9140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A4534E-1023-1CBA-C227-A1E0D2A61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7B47BDA-7936-3F88-A942-77206AFA4B70}"/>
              </a:ext>
            </a:extLst>
          </p:cNvPr>
          <p:cNvGraphicFramePr>
            <a:graphicFrameLocks noGrp="1"/>
          </p:cNvGraphicFramePr>
          <p:nvPr/>
        </p:nvGraphicFramePr>
        <p:xfrm>
          <a:off x="1454727" y="1028688"/>
          <a:ext cx="9282546" cy="4679385"/>
        </p:xfrm>
        <a:graphic>
          <a:graphicData uri="http://schemas.openxmlformats.org/drawingml/2006/table">
            <a:tbl>
              <a:tblPr/>
              <a:tblGrid>
                <a:gridCol w="16717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78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55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86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424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962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36541"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Research Scientist: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Performs experiments in laboratories to understand new concepts</a:t>
                      </a:r>
                    </a:p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endParaRPr lang="en-US" sz="100" spc="29" dirty="0">
                        <a:solidFill>
                          <a:srgbClr val="423E3A"/>
                        </a:solidFill>
                        <a:latin typeface="DM Sans" pitchFamily="2" charset="0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7C89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Materials Scientist/Metallurgist: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new materials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Geophysicist: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the physical aspects of the Earth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Astronomer: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Studies celestial bodies and the universe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Nanotechnologist: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Works with materials at the atomic scale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Aerospace Engineer: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Designs and tests aircraft and satellites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5374"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Nuclear Engineer/Technician: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processes for nuclear energy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Robotics Engineer: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Designs automated systems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Software Developer/Application Developer: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Creates software, often for simulation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Data Analyst/Scientist: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Interprets complex data in finance, health, and tech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Quantitative Analyst: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Uses physics models to predict financial markets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Medical Physicist/Clinical Scientist: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Applies physics to medical imaging and cancer treatment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47470">
                <a:tc>
                  <a:txBody>
                    <a:bodyPr/>
                    <a:lstStyle/>
                    <a:p>
                      <a:pPr lvl="0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High School Physics Teacher: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Educates future scientists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University Lecturer/Professor: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Conducts academic research and teaching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Radiation Protection Practitioner: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Ensures safety in environments with radiation </a:t>
                      </a: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100" b="1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Optical Engineer/Laser Engineer:</a:t>
                      </a: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DM Sans" pitchFamily="2" charset="0"/>
                          <a:ea typeface="+mn-ea"/>
                          <a:cs typeface="+mn-cs"/>
                        </a:rPr>
                        <a:t> Develops technologies using light</a:t>
                      </a:r>
                    </a:p>
                    <a:p>
                      <a:pPr marL="0" lvl="0" indent="0" algn="ctr">
                        <a:lnSpc>
                          <a:spcPct val="150000"/>
                        </a:lnSpc>
                        <a:spcBef>
                          <a:spcPct val="0"/>
                        </a:spcBef>
                        <a:defRPr/>
                      </a:pPr>
                      <a:endParaRPr lang="en-US" sz="100" dirty="0">
                        <a:latin typeface="DM Sans" pitchFamily="2" charset="0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endParaRPr lang="en-US" sz="1100" kern="1200" dirty="0">
                        <a:solidFill>
                          <a:schemeClr val="tx1"/>
                        </a:solidFill>
                        <a:effectLst/>
                        <a:latin typeface="DM Sans" pitchFamily="2" charset="0"/>
                        <a:ea typeface="+mn-ea"/>
                        <a:cs typeface="+mn-c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</a:pPr>
                      <a:endParaRPr lang="en-US" sz="1050" kern="1200" dirty="0">
                        <a:solidFill>
                          <a:schemeClr val="tx1"/>
                        </a:solidFill>
                        <a:effectLst/>
                        <a:latin typeface="DM Sans" pitchFamily="2" charset="0"/>
                        <a:ea typeface="+mn-ea"/>
                        <a:cs typeface="+mn-cs"/>
                      </a:endParaRPr>
                    </a:p>
                  </a:txBody>
                  <a:tcPr marL="46128" marR="46128" marT="46128" marB="46128" anchor="ctr">
                    <a:lnL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59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4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" name="Group 3">
            <a:extLst>
              <a:ext uri="{FF2B5EF4-FFF2-40B4-BE49-F238E27FC236}">
                <a16:creationId xmlns:a16="http://schemas.microsoft.com/office/drawing/2014/main" id="{0BAE1891-C8FA-EF98-9870-6890C67348CD}"/>
              </a:ext>
            </a:extLst>
          </p:cNvPr>
          <p:cNvGrpSpPr/>
          <p:nvPr/>
        </p:nvGrpSpPr>
        <p:grpSpPr>
          <a:xfrm>
            <a:off x="2230582" y="203200"/>
            <a:ext cx="7730837" cy="484957"/>
            <a:chOff x="0" y="0"/>
            <a:chExt cx="4165860" cy="26879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39D3429-19A3-4AD2-3E1B-73BD427DB6AE}"/>
                </a:ext>
              </a:extLst>
            </p:cNvPr>
            <p:cNvSpPr/>
            <p:nvPr/>
          </p:nvSpPr>
          <p:spPr>
            <a:xfrm>
              <a:off x="0" y="0"/>
              <a:ext cx="4165860" cy="268795"/>
            </a:xfrm>
            <a:custGeom>
              <a:avLst/>
              <a:gdLst/>
              <a:ahLst/>
              <a:cxnLst/>
              <a:rect l="l" t="t" r="r" b="b"/>
              <a:pathLst>
                <a:path w="4165860" h="268795">
                  <a:moveTo>
                    <a:pt x="7779" y="0"/>
                  </a:moveTo>
                  <a:lnTo>
                    <a:pt x="4158081" y="0"/>
                  </a:lnTo>
                  <a:cubicBezTo>
                    <a:pt x="4162377" y="0"/>
                    <a:pt x="4165860" y="3483"/>
                    <a:pt x="4165860" y="7779"/>
                  </a:cubicBezTo>
                  <a:lnTo>
                    <a:pt x="4165860" y="261016"/>
                  </a:lnTo>
                  <a:cubicBezTo>
                    <a:pt x="4165860" y="263079"/>
                    <a:pt x="4165040" y="265058"/>
                    <a:pt x="4163582" y="266516"/>
                  </a:cubicBezTo>
                  <a:cubicBezTo>
                    <a:pt x="4162123" y="267975"/>
                    <a:pt x="4160144" y="268795"/>
                    <a:pt x="4158081" y="268795"/>
                  </a:cubicBezTo>
                  <a:lnTo>
                    <a:pt x="7779" y="268795"/>
                  </a:lnTo>
                  <a:cubicBezTo>
                    <a:pt x="5716" y="268795"/>
                    <a:pt x="3737" y="267975"/>
                    <a:pt x="2278" y="266516"/>
                  </a:cubicBezTo>
                  <a:cubicBezTo>
                    <a:pt x="820" y="265058"/>
                    <a:pt x="0" y="263079"/>
                    <a:pt x="0" y="261016"/>
                  </a:cubicBezTo>
                  <a:lnTo>
                    <a:pt x="0" y="7779"/>
                  </a:lnTo>
                  <a:cubicBezTo>
                    <a:pt x="0" y="5716"/>
                    <a:pt x="820" y="3737"/>
                    <a:pt x="2278" y="2278"/>
                  </a:cubicBezTo>
                  <a:cubicBezTo>
                    <a:pt x="3737" y="820"/>
                    <a:pt x="5716" y="0"/>
                    <a:pt x="7779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4F5968"/>
              </a:solidFill>
              <a:prstDash val="solid"/>
              <a:miter/>
            </a:ln>
          </p:spPr>
          <p:txBody>
            <a:bodyPr/>
            <a:lstStyle/>
            <a:p>
              <a:pPr defTabSz="440860"/>
              <a:endParaRPr lang="en-US" sz="868">
                <a:solidFill>
                  <a:srgbClr val="000000"/>
                </a:solidFill>
                <a:latin typeface="Neue Haas Grotesk Text Pro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73FAEEF4-7592-61C8-0F25-D75096536B26}"/>
                </a:ext>
              </a:extLst>
            </p:cNvPr>
            <p:cNvSpPr txBox="1"/>
            <p:nvPr/>
          </p:nvSpPr>
          <p:spPr>
            <a:xfrm>
              <a:off x="0" y="0"/>
              <a:ext cx="4165860" cy="268795"/>
            </a:xfrm>
            <a:prstGeom prst="rect">
              <a:avLst/>
            </a:prstGeom>
          </p:spPr>
          <p:txBody>
            <a:bodyPr lIns="24493" tIns="24493" rIns="24493" bIns="24493" rtlCol="0" anchor="ctr"/>
            <a:lstStyle/>
            <a:p>
              <a:pPr algn="ctr" defTabSz="440860">
                <a:lnSpc>
                  <a:spcPts val="1111"/>
                </a:lnSpc>
              </a:pPr>
              <a:endParaRPr sz="868">
                <a:solidFill>
                  <a:srgbClr val="000000"/>
                </a:solidFill>
                <a:latin typeface="Neue Haas Grotesk Text Pro"/>
              </a:endParaRPr>
            </a:p>
          </p:txBody>
        </p:sp>
      </p:grpSp>
      <p:sp>
        <p:nvSpPr>
          <p:cNvPr id="6" name="TextBox 6">
            <a:extLst>
              <a:ext uri="{FF2B5EF4-FFF2-40B4-BE49-F238E27FC236}">
                <a16:creationId xmlns:a16="http://schemas.microsoft.com/office/drawing/2014/main" id="{17E1755D-5BF3-285B-0B85-0B2D7B0C1C06}"/>
              </a:ext>
            </a:extLst>
          </p:cNvPr>
          <p:cNvSpPr txBox="1"/>
          <p:nvPr/>
        </p:nvSpPr>
        <p:spPr>
          <a:xfrm>
            <a:off x="2152073" y="350310"/>
            <a:ext cx="7887855" cy="2599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987"/>
              </a:lnSpc>
            </a:pPr>
            <a:r>
              <a:rPr lang="en-US" sz="1758" spc="246" dirty="0">
                <a:solidFill>
                  <a:srgbClr val="253439"/>
                </a:solidFill>
                <a:latin typeface="Hammersmith One"/>
                <a:ea typeface="Hammersmith One"/>
                <a:cs typeface="Hammersmith One"/>
                <a:sym typeface="Hammersmith One"/>
              </a:rPr>
              <a:t>EXAMPLES OF CAREERS IN PHYSICS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5ADCDE8-67D1-3ED9-CB97-A50C99FFFC81}"/>
              </a:ext>
            </a:extLst>
          </p:cNvPr>
          <p:cNvSpPr txBox="1"/>
          <p:nvPr/>
        </p:nvSpPr>
        <p:spPr>
          <a:xfrm>
            <a:off x="2885873" y="5917162"/>
            <a:ext cx="642025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40860">
              <a:lnSpc>
                <a:spcPts val="1041"/>
              </a:lnSpc>
              <a:spcBef>
                <a:spcPct val="0"/>
              </a:spcBef>
            </a:pPr>
            <a:r>
              <a:rPr lang="en-US" sz="1286" spc="17" dirty="0">
                <a:solidFill>
                  <a:srgbClr val="FF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Some careers may require advanced degrees, professional school or certifications *</a:t>
            </a:r>
          </a:p>
        </p:txBody>
      </p:sp>
    </p:spTree>
    <p:extLst>
      <p:ext uri="{BB962C8B-B14F-4D97-AF65-F5344CB8AC3E}">
        <p14:creationId xmlns:p14="http://schemas.microsoft.com/office/powerpoint/2010/main" val="17902040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1416</Words>
  <Application>Microsoft Office PowerPoint</Application>
  <PresentationFormat>Widescreen</PresentationFormat>
  <Paragraphs>334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DM Sans</vt:lpstr>
      <vt:lpstr>Hammersmith One</vt:lpstr>
      <vt:lpstr>Neue Haas Grotesk Text Pro</vt:lpstr>
      <vt:lpstr>Playfair Display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Vela, Daniela M</dc:creator>
  <cp:lastModifiedBy>Navarro, Krysten A</cp:lastModifiedBy>
  <cp:revision>2</cp:revision>
  <dcterms:created xsi:type="dcterms:W3CDTF">2026-06-24T20:50:30Z</dcterms:created>
  <dcterms:modified xsi:type="dcterms:W3CDTF">2026-09-10T16:24:18Z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73649dc-6fee-4eb8-a128-734c3c842ea8_Enabled">
    <vt:lpwstr>true</vt:lpwstr>
  </property>
  <property fmtid="{D5CDD505-2E9C-101B-9397-08002B2CF9AE}" pid="3" name="MSIP_Label_b73649dc-6fee-4eb8-a128-734c3c842ea8_SetDate">
    <vt:lpwstr>2026-06-24T20:51:22Z</vt:lpwstr>
  </property>
  <property fmtid="{D5CDD505-2E9C-101B-9397-08002B2CF9AE}" pid="4" name="MSIP_Label_b73649dc-6fee-4eb8-a128-734c3c842ea8_Method">
    <vt:lpwstr>Standard</vt:lpwstr>
  </property>
  <property fmtid="{D5CDD505-2E9C-101B-9397-08002B2CF9AE}" pid="5" name="MSIP_Label_b73649dc-6fee-4eb8-a128-734c3c842ea8_Name">
    <vt:lpwstr>defa4170-0d19-0005-0004-bc88714345d2</vt:lpwstr>
  </property>
  <property fmtid="{D5CDD505-2E9C-101B-9397-08002B2CF9AE}" pid="6" name="MSIP_Label_b73649dc-6fee-4eb8-a128-734c3c842ea8_SiteId">
    <vt:lpwstr>857c21d2-1a16-43a4-90cf-d57f3fab9d2f</vt:lpwstr>
  </property>
  <property fmtid="{D5CDD505-2E9C-101B-9397-08002B2CF9AE}" pid="7" name="MSIP_Label_b73649dc-6fee-4eb8-a128-734c3c842ea8_ActionId">
    <vt:lpwstr>25e0b228-7f6d-470f-af0a-9dd254d873fe</vt:lpwstr>
  </property>
  <property fmtid="{D5CDD505-2E9C-101B-9397-08002B2CF9AE}" pid="8" name="MSIP_Label_b73649dc-6fee-4eb8-a128-734c3c842ea8_ContentBits">
    <vt:lpwstr>0</vt:lpwstr>
  </property>
  <property fmtid="{D5CDD505-2E9C-101B-9397-08002B2CF9AE}" pid="9" name="MSIP_Label_b73649dc-6fee-4eb8-a128-734c3c842ea8_Tag">
    <vt:lpwstr>10, 3, 0, 1</vt:lpwstr>
  </property>
</Properties>
</file>