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9" r:id="rId2"/>
    <p:sldId id="270" r:id="rId3"/>
    <p:sldId id="271" r:id="rId4"/>
    <p:sldId id="276" r:id="rId5"/>
    <p:sldId id="277" r:id="rId6"/>
    <p:sldId id="272" r:id="rId7"/>
    <p:sldId id="274" r:id="rId8"/>
    <p:sldId id="27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355E66-34F1-4FB9-8347-ECF4513C2BCE}" v="2" dt="2026-09-10T16:24:37.8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custSel addSld delSld modSld">
      <pc:chgData name="Navarro, Krysten A" userId="b7169f5f-d46c-4cf1-8195-d10e9ff7e7f1" providerId="ADAL" clId="{694A5C7A-2432-4FC9-B20F-292CBBF6E5F7}" dt="2026-09-10T16:24:37.811" v="103"/>
      <pc:docMkLst>
        <pc:docMk/>
      </pc:docMkLst>
      <pc:sldChg chg="del">
        <pc:chgData name="Navarro, Krysten A" userId="b7169f5f-d46c-4cf1-8195-d10e9ff7e7f1" providerId="ADAL" clId="{694A5C7A-2432-4FC9-B20F-292CBBF6E5F7}" dt="2026-09-10T16:24:33.530" v="102" actId="2696"/>
        <pc:sldMkLst>
          <pc:docMk/>
          <pc:sldMk cId="2481802802" sldId="275"/>
        </pc:sldMkLst>
      </pc:sldChg>
      <pc:sldChg chg="add setBg">
        <pc:chgData name="Navarro, Krysten A" userId="b7169f5f-d46c-4cf1-8195-d10e9ff7e7f1" providerId="ADAL" clId="{694A5C7A-2432-4FC9-B20F-292CBBF6E5F7}" dt="2026-09-10T16:24:37.811" v="103"/>
        <pc:sldMkLst>
          <pc:docMk/>
          <pc:sldMk cId="1790204022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1C4564-73BA-4C03-8B01-38B98DCCAFBC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87A04-3570-4DB8-9262-094ADE049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11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48EA7-B2C1-9C46-BB34-B0D6AE5399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17D191-21EB-37C7-D3AD-B083555890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365F9-7321-9FC9-03A1-C8E6B341A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DB389-499F-48BC-91C5-4DD57ED64F1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B7149-D5F2-A073-EC28-17F6898C7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18433-E4A4-D949-2898-F5C1F9398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6F611-09A6-4794-8C8A-51DCAC80F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819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AABF8-DC41-04F7-F259-0639BDB08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F73D3-D249-E0EB-596A-E37D97F61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E57BC-E6E2-8D4D-16C6-83EE88D8A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DB389-499F-48BC-91C5-4DD57ED64F1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46CDFB-0963-BF24-10C7-FC20965E2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15CC1-9DA1-A036-E061-7008F6EF5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6F611-09A6-4794-8C8A-51DCAC80F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B4744-C3AC-5057-8741-13E5F9FB7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806A59-7DF4-336A-CB95-ABC25C035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EC0AEC-1919-C3FD-B5D0-68BBBF0A7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DB389-499F-48BC-91C5-4DD57ED64F1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FF956-4F29-B743-9BBB-5AE151085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A8AE3-ACCA-2613-56F8-B0087F701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6F611-09A6-4794-8C8A-51DCAC80F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413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58787-F7C9-A3A6-E4E5-ADDC68266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C584A-A0EB-79F7-6E38-823F25CEEF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4CBE7B-B6D8-0576-ED38-53FFFFAB3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8D31E-3A55-CA16-E0A1-7DB6CC4B6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DB389-499F-48BC-91C5-4DD57ED64F1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6394BD-7649-972D-A6B0-A6B48EB21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AAEC64-A8F4-2FC4-BD36-945991AF7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6F611-09A6-4794-8C8A-51DCAC80F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65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A0E86-D841-B640-44C8-24FE9EBBB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ACF61C-CE75-62C3-9088-4BEF08C7A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C3C9F4-982D-9D41-8661-0C73E7A7D5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2ADBEF-F74E-2084-EE77-BC80CCAD18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D3B7F8-0435-2EC8-1486-5ADE765290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A8A9E0-9565-04CB-9EAB-0AD972463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DB389-499F-48BC-91C5-4DD57ED64F1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BDA724-6E2D-8CF4-DAD5-FAFD59652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B30B36-23CF-664D-DE17-1010CCC73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6F611-09A6-4794-8C8A-51DCAC80F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095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E450C-6B3A-8E67-BE61-30C4F1D7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10D078-86DA-F851-FD53-2174427A9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DB389-499F-48BC-91C5-4DD57ED64F1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1637D9-BE75-5A5E-1A56-E230C22AA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F44242-BC71-EF2B-B1D0-6AFDA7037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6F611-09A6-4794-8C8A-51DCAC80F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814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714CA2-E3D3-C9B5-515C-9DB9DB95C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DB389-499F-48BC-91C5-4DD57ED64F1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FDF7B1-2D8E-661C-D48F-7917F156C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07A27F-B351-3058-1D18-1949051EB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6F611-09A6-4794-8C8A-51DCAC80F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465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B798F-8E23-F38C-F8A9-1A3686D27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54B41-D0C2-F8DD-2DBF-BCAD8B8C9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17108-4616-3F3E-E982-2BDE480A2D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6FB815-387F-D51C-F868-79C1FCD07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DB389-499F-48BC-91C5-4DD57ED64F1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1E0E2F-F10C-8DCB-119E-46B368B89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91BC4F-CF30-3F65-CEA8-D9D964755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6F611-09A6-4794-8C8A-51DCAC80F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712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0D6C3-B3BA-8AF0-DA6E-88B91090B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C2DEFB-A129-0D2C-8A36-FE66A035BF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C30CD-C693-A9DA-DBAB-0A71F2E6B1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42EBED-DA72-C936-ECA1-F43BD69A0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DB389-499F-48BC-91C5-4DD57ED64F1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090433-6000-290F-14F7-60BCC99B2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5DC56C-7B23-37C5-76AC-F80DC3EC1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6F611-09A6-4794-8C8A-51DCAC80F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80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FA9A8-7892-4378-FBCA-E8DEB1A4D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62A3C4-C9B9-EA44-AC4A-577575DC3E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BB53B8-1A3D-1376-A287-B6DAC765C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DB389-499F-48BC-91C5-4DD57ED64F1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58C60-5043-A5F9-AF60-101B8768B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B3A08-0BDB-1C55-5780-C116776A9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6F611-09A6-4794-8C8A-51DCAC80F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518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CCB148-5E43-A023-B808-5F8D1BD41B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707372-81BF-139E-D48D-8B173111A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6DA24-6D30-71D4-3C25-E443FB0B0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DB389-499F-48BC-91C5-4DD57ED64F1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6F32E-B64C-5826-2953-BF8D3DD30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C138B-36D7-03B8-0414-63D63A6F7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6F611-09A6-4794-8C8A-51DCAC80F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036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79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CC654F-2F5B-B639-8E22-E52808C8C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96FF29-6A37-27D1-D4B8-2AC508649C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68D3E-F008-F4EB-707F-406F153E23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3DB389-499F-48BC-91C5-4DD57ED64F1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9784F-CD9B-E5FD-32E5-96E41D0653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F9FCBF-40F0-78D7-EAE4-308DCA440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16F611-09A6-4794-8C8A-51DCAC80F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539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B50C9-F95C-2432-C02D-F45D8C682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16770C1-4B19-C326-D56F-2803BF0BAA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9" y="375715"/>
            <a:ext cx="6139448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33D88FF-3EA0-0C1B-AD79-07CE8B2AD0ED}"/>
              </a:ext>
            </a:extLst>
          </p:cNvPr>
          <p:cNvSpPr/>
          <p:nvPr/>
        </p:nvSpPr>
        <p:spPr>
          <a:xfrm>
            <a:off x="6359339" y="294222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136BEC4-969B-6608-2763-873C862EA7EB}"/>
              </a:ext>
            </a:extLst>
          </p:cNvPr>
          <p:cNvSpPr/>
          <p:nvPr/>
        </p:nvSpPr>
        <p:spPr>
          <a:xfrm>
            <a:off x="6319203" y="3952924"/>
            <a:ext cx="1194564" cy="30619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Req. Math courses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ACA8A45-79AE-9AA3-71CD-8743AF300BCA}"/>
              </a:ext>
            </a:extLst>
          </p:cNvPr>
          <p:cNvSpPr/>
          <p:nvPr/>
        </p:nvSpPr>
        <p:spPr>
          <a:xfrm>
            <a:off x="7864933" y="297947"/>
            <a:ext cx="1194564" cy="27500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courses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2028FC9-B4BC-9E72-D838-1C19B974A2F4}"/>
              </a:ext>
            </a:extLst>
          </p:cNvPr>
          <p:cNvSpPr/>
          <p:nvPr/>
        </p:nvSpPr>
        <p:spPr>
          <a:xfrm>
            <a:off x="415897" y="178054"/>
            <a:ext cx="4073549" cy="1976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BS Medical Physics Planning Template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65ACCCC-B5F5-DF7B-CBFB-B8B1A2E3D4DD}"/>
              </a:ext>
            </a:extLst>
          </p:cNvPr>
          <p:cNvSpPr/>
          <p:nvPr/>
        </p:nvSpPr>
        <p:spPr>
          <a:xfrm>
            <a:off x="6271722" y="176361"/>
            <a:ext cx="1369799" cy="3633948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329AA8E-9A5D-0800-9852-35AFB66637DF}"/>
              </a:ext>
            </a:extLst>
          </p:cNvPr>
          <p:cNvSpPr/>
          <p:nvPr/>
        </p:nvSpPr>
        <p:spPr>
          <a:xfrm>
            <a:off x="7805506" y="180819"/>
            <a:ext cx="1313419" cy="4891243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5C12FC0-C98D-2559-1D8B-E21DE442EFFB}"/>
              </a:ext>
            </a:extLst>
          </p:cNvPr>
          <p:cNvSpPr/>
          <p:nvPr/>
        </p:nvSpPr>
        <p:spPr>
          <a:xfrm>
            <a:off x="6359339" y="617011"/>
            <a:ext cx="1194564" cy="11996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0E49F4C-F8A2-8F2F-96B4-F5EE5D45E9DB}"/>
              </a:ext>
            </a:extLst>
          </p:cNvPr>
          <p:cNvSpPr/>
          <p:nvPr/>
        </p:nvSpPr>
        <p:spPr>
          <a:xfrm>
            <a:off x="6359339" y="774808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1305-1107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B01986D-342A-062A-6FDF-883924174940}"/>
              </a:ext>
            </a:extLst>
          </p:cNvPr>
          <p:cNvSpPr/>
          <p:nvPr/>
        </p:nvSpPr>
        <p:spPr>
          <a:xfrm>
            <a:off x="6372897" y="1176853"/>
            <a:ext cx="1167448" cy="14267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064CAE76-CF72-C6AB-5BA2-E9DFBE2E66C6}"/>
              </a:ext>
            </a:extLst>
          </p:cNvPr>
          <p:cNvSpPr/>
          <p:nvPr/>
        </p:nvSpPr>
        <p:spPr>
          <a:xfrm>
            <a:off x="6359339" y="1348905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B7C6FA3A-1C8B-C738-9E15-ADAE543743C8}"/>
              </a:ext>
            </a:extLst>
          </p:cNvPr>
          <p:cNvSpPr/>
          <p:nvPr/>
        </p:nvSpPr>
        <p:spPr>
          <a:xfrm>
            <a:off x="6359339" y="1532703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7710D58D-567A-2BFC-1435-EEC8CF04ED65}"/>
              </a:ext>
            </a:extLst>
          </p:cNvPr>
          <p:cNvSpPr/>
          <p:nvPr/>
        </p:nvSpPr>
        <p:spPr>
          <a:xfrm>
            <a:off x="6359339" y="1684221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37AC66A3-CF03-449A-45AF-D4C1BB12871D}"/>
              </a:ext>
            </a:extLst>
          </p:cNvPr>
          <p:cNvSpPr/>
          <p:nvPr/>
        </p:nvSpPr>
        <p:spPr>
          <a:xfrm>
            <a:off x="6359339" y="1846232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EF7AB7AD-A354-CEC1-0D86-45FDBEAB718B}"/>
              </a:ext>
            </a:extLst>
          </p:cNvPr>
          <p:cNvSpPr/>
          <p:nvPr/>
        </p:nvSpPr>
        <p:spPr>
          <a:xfrm>
            <a:off x="6359339" y="2335512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D4A0385-3250-8E04-B87E-CCAA1EBCDB70}"/>
              </a:ext>
            </a:extLst>
          </p:cNvPr>
          <p:cNvSpPr/>
          <p:nvPr/>
        </p:nvSpPr>
        <p:spPr>
          <a:xfrm>
            <a:off x="6359339" y="2128845"/>
            <a:ext cx="1194564" cy="166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30161700-CE04-A124-C307-E71AA95DF807}"/>
              </a:ext>
            </a:extLst>
          </p:cNvPr>
          <p:cNvSpPr/>
          <p:nvPr/>
        </p:nvSpPr>
        <p:spPr>
          <a:xfrm>
            <a:off x="6350079" y="2581792"/>
            <a:ext cx="1213085" cy="2540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Social &amp; Behavioral Science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E09F0906-7824-8E5B-B64C-86D7B5455C8D}"/>
              </a:ext>
            </a:extLst>
          </p:cNvPr>
          <p:cNvSpPr/>
          <p:nvPr/>
        </p:nvSpPr>
        <p:spPr>
          <a:xfrm>
            <a:off x="6359339" y="3137311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888ED1C4-5222-9EB8-6803-D4AFF3FF07F9}"/>
              </a:ext>
            </a:extLst>
          </p:cNvPr>
          <p:cNvSpPr/>
          <p:nvPr/>
        </p:nvSpPr>
        <p:spPr>
          <a:xfrm>
            <a:off x="6359339" y="2871600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F6C1A155-B1D5-6A93-B950-3E69128E7CA3}"/>
              </a:ext>
            </a:extLst>
          </p:cNvPr>
          <p:cNvSpPr/>
          <p:nvPr/>
        </p:nvSpPr>
        <p:spPr>
          <a:xfrm>
            <a:off x="6359339" y="5178711"/>
            <a:ext cx="1194564" cy="27939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3323 or 4329 or 4336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7F16392-62A5-4C2C-23D8-34F539EEE35E}"/>
              </a:ext>
            </a:extLst>
          </p:cNvPr>
          <p:cNvSpPr/>
          <p:nvPr/>
        </p:nvSpPr>
        <p:spPr>
          <a:xfrm>
            <a:off x="6359339" y="3471043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F0C8E871-B161-B686-9793-A08EFB18DE57}"/>
              </a:ext>
            </a:extLst>
          </p:cNvPr>
          <p:cNvSpPr/>
          <p:nvPr/>
        </p:nvSpPr>
        <p:spPr>
          <a:xfrm>
            <a:off x="6345781" y="4301157"/>
            <a:ext cx="1194564" cy="18277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1312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0E20A1C6-EB26-FA70-DB61-1690140CF0C4}"/>
              </a:ext>
            </a:extLst>
          </p:cNvPr>
          <p:cNvSpPr/>
          <p:nvPr/>
        </p:nvSpPr>
        <p:spPr>
          <a:xfrm>
            <a:off x="6368600" y="4536245"/>
            <a:ext cx="1194564" cy="165484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2313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A9182137-97F2-3E6A-6D8F-EB7FC485B6FC}"/>
              </a:ext>
            </a:extLst>
          </p:cNvPr>
          <p:cNvSpPr/>
          <p:nvPr/>
        </p:nvSpPr>
        <p:spPr>
          <a:xfrm>
            <a:off x="9573768" y="3672336"/>
            <a:ext cx="2167127" cy="232282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F8592D56-A671-5EE2-372B-FC3DD197D374}"/>
              </a:ext>
            </a:extLst>
          </p:cNvPr>
          <p:cNvSpPr/>
          <p:nvPr/>
        </p:nvSpPr>
        <p:spPr>
          <a:xfrm>
            <a:off x="9802368" y="3810309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2F46915-3BA5-9A96-C42C-60017FD4FD71}"/>
              </a:ext>
            </a:extLst>
          </p:cNvPr>
          <p:cNvSpPr txBox="1"/>
          <p:nvPr/>
        </p:nvSpPr>
        <p:spPr>
          <a:xfrm>
            <a:off x="9755782" y="4138297"/>
            <a:ext cx="17830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Highly encourage to place into MATH 1411  consider JUMP program.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This degree has no room for free electives.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55ED492-663C-7777-83E9-7BDEC9BA2B43}"/>
              </a:ext>
            </a:extLst>
          </p:cNvPr>
          <p:cNvSpPr/>
          <p:nvPr/>
        </p:nvSpPr>
        <p:spPr>
          <a:xfrm>
            <a:off x="6359339" y="969459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2311-2111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9DD06BF-7234-D174-33EC-88B730EC62CA}"/>
              </a:ext>
            </a:extLst>
          </p:cNvPr>
          <p:cNvSpPr/>
          <p:nvPr/>
        </p:nvSpPr>
        <p:spPr>
          <a:xfrm>
            <a:off x="6345781" y="4751007"/>
            <a:ext cx="1194564" cy="165484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2326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9FACBBD-6C41-2FDC-C728-D57A87B3233C}"/>
              </a:ext>
            </a:extLst>
          </p:cNvPr>
          <p:cNvSpPr/>
          <p:nvPr/>
        </p:nvSpPr>
        <p:spPr>
          <a:xfrm>
            <a:off x="7853098" y="659701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2320-2120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D7F5A8D-F1B4-AB5C-E774-8C520289123F}"/>
              </a:ext>
            </a:extLst>
          </p:cNvPr>
          <p:cNvSpPr/>
          <p:nvPr/>
        </p:nvSpPr>
        <p:spPr>
          <a:xfrm>
            <a:off x="6368600" y="4974356"/>
            <a:ext cx="1194564" cy="165484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3335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0740640-7481-9E04-49FB-CC264F7358E7}"/>
              </a:ext>
            </a:extLst>
          </p:cNvPr>
          <p:cNvSpPr/>
          <p:nvPr/>
        </p:nvSpPr>
        <p:spPr>
          <a:xfrm>
            <a:off x="6368600" y="5515431"/>
            <a:ext cx="1194564" cy="27939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3323 or 4329 or 4336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ACED1D69-0D44-5085-BA67-388C13DDD0EB}"/>
              </a:ext>
            </a:extLst>
          </p:cNvPr>
          <p:cNvSpPr/>
          <p:nvPr/>
        </p:nvSpPr>
        <p:spPr>
          <a:xfrm>
            <a:off x="7864933" y="884922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2321-2121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9A950C1F-3BB6-FCCA-6453-BFE396594017}"/>
              </a:ext>
            </a:extLst>
          </p:cNvPr>
          <p:cNvSpPr/>
          <p:nvPr/>
        </p:nvSpPr>
        <p:spPr>
          <a:xfrm>
            <a:off x="7853098" y="1128647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2210 (FA)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412D1A5D-B2BE-3361-CE8C-D3532EEC9830}"/>
              </a:ext>
            </a:extLst>
          </p:cNvPr>
          <p:cNvSpPr/>
          <p:nvPr/>
        </p:nvSpPr>
        <p:spPr>
          <a:xfrm>
            <a:off x="7853098" y="1350188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2230 (SP)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3B1AB549-74AF-503C-33D6-3D1E23FE9091}"/>
              </a:ext>
            </a:extLst>
          </p:cNvPr>
          <p:cNvSpPr/>
          <p:nvPr/>
        </p:nvSpPr>
        <p:spPr>
          <a:xfrm>
            <a:off x="7864933" y="1568998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2325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E15C227C-D80A-150F-1058-EF06C452EB3B}"/>
              </a:ext>
            </a:extLst>
          </p:cNvPr>
          <p:cNvSpPr/>
          <p:nvPr/>
        </p:nvSpPr>
        <p:spPr>
          <a:xfrm>
            <a:off x="7864933" y="1787808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3280 (SP)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73407420-B43E-0873-D874-F924752C4065}"/>
              </a:ext>
            </a:extLst>
          </p:cNvPr>
          <p:cNvSpPr/>
          <p:nvPr/>
        </p:nvSpPr>
        <p:spPr>
          <a:xfrm>
            <a:off x="7864933" y="2007638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3323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1DB7D67B-82CF-1A26-7524-B03043384524}"/>
              </a:ext>
            </a:extLst>
          </p:cNvPr>
          <p:cNvSpPr/>
          <p:nvPr/>
        </p:nvSpPr>
        <p:spPr>
          <a:xfrm>
            <a:off x="7864933" y="2242780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3331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EA1F951B-8B52-1434-90A6-10B8428B7AEF}"/>
              </a:ext>
            </a:extLst>
          </p:cNvPr>
          <p:cNvSpPr/>
          <p:nvPr/>
        </p:nvSpPr>
        <p:spPr>
          <a:xfrm>
            <a:off x="7872929" y="2446670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3351 (FA)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5807A878-61E7-C460-3C63-F575BCB3E1CC}"/>
              </a:ext>
            </a:extLst>
          </p:cNvPr>
          <p:cNvSpPr/>
          <p:nvPr/>
        </p:nvSpPr>
        <p:spPr>
          <a:xfrm>
            <a:off x="7859359" y="2671607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3352 (SP)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BE371CC1-1836-FF82-961F-1D5E58EB5709}"/>
              </a:ext>
            </a:extLst>
          </p:cNvPr>
          <p:cNvSpPr/>
          <p:nvPr/>
        </p:nvSpPr>
        <p:spPr>
          <a:xfrm>
            <a:off x="7853098" y="2879310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4341 (FA)</a:t>
            </a: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B01E3E15-2E8E-7AB9-A4DE-30C2213A8B75}"/>
              </a:ext>
            </a:extLst>
          </p:cNvPr>
          <p:cNvSpPr/>
          <p:nvPr/>
        </p:nvSpPr>
        <p:spPr>
          <a:xfrm>
            <a:off x="7855866" y="3098120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4342 (SP)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2CA34B09-47F3-82BB-0820-FD368EDF5646}"/>
              </a:ext>
            </a:extLst>
          </p:cNvPr>
          <p:cNvSpPr/>
          <p:nvPr/>
        </p:nvSpPr>
        <p:spPr>
          <a:xfrm>
            <a:off x="7851757" y="3316757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4355 (FA)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21C70C25-DFF3-FEC0-3C55-0BF8B2536423}"/>
              </a:ext>
            </a:extLst>
          </p:cNvPr>
          <p:cNvSpPr/>
          <p:nvPr/>
        </p:nvSpPr>
        <p:spPr>
          <a:xfrm>
            <a:off x="7872929" y="3539922"/>
            <a:ext cx="1194564" cy="28708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4356 or 4357 (SP)</a:t>
            </a: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DB1A3895-52F8-F933-B443-388FA6BAE24B}"/>
              </a:ext>
            </a:extLst>
          </p:cNvPr>
          <p:cNvSpPr/>
          <p:nvPr/>
        </p:nvSpPr>
        <p:spPr>
          <a:xfrm>
            <a:off x="7851757" y="3907797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3243 (x2)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4CF0042E-51FF-289E-B38E-7320137E6CB2}"/>
              </a:ext>
            </a:extLst>
          </p:cNvPr>
          <p:cNvSpPr/>
          <p:nvPr/>
        </p:nvSpPr>
        <p:spPr>
          <a:xfrm>
            <a:off x="7851757" y="4122639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3243 (x2)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45AB6C2-70E7-BA12-C90D-9B50A7BDC7E9}"/>
              </a:ext>
            </a:extLst>
          </p:cNvPr>
          <p:cNvSpPr/>
          <p:nvPr/>
        </p:nvSpPr>
        <p:spPr>
          <a:xfrm>
            <a:off x="7846792" y="4362870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4370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512F361-FFD9-ED18-E826-6B19256D2C4A}"/>
              </a:ext>
            </a:extLst>
          </p:cNvPr>
          <p:cNvSpPr/>
          <p:nvPr/>
        </p:nvSpPr>
        <p:spPr>
          <a:xfrm>
            <a:off x="7863145" y="4782506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3360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0C4AFFB-5528-6AC5-CAE1-9B7CDF6DC26D}"/>
              </a:ext>
            </a:extLst>
          </p:cNvPr>
          <p:cNvSpPr/>
          <p:nvPr/>
        </p:nvSpPr>
        <p:spPr>
          <a:xfrm>
            <a:off x="7863145" y="4574214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4371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DE9123B0-706B-A013-B924-9494122409CB}"/>
              </a:ext>
            </a:extLst>
          </p:cNvPr>
          <p:cNvSpPr/>
          <p:nvPr/>
        </p:nvSpPr>
        <p:spPr>
          <a:xfrm>
            <a:off x="6274980" y="3893117"/>
            <a:ext cx="1339034" cy="2039655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46932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637747-704B-0CB0-9410-FED6CA578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582" y="0"/>
            <a:ext cx="56568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878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DD4F0-216D-255C-5E0E-8E46AE2BDD23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499" y="390832"/>
            <a:ext cx="7259621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E9039-9974-BFE6-8AC3-EF8CC9B4A1ED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41C0A-8566-CE5E-C130-1B0D653B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411" y="390832"/>
            <a:ext cx="6525797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5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85" y="390832"/>
            <a:ext cx="11089848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614" y="390832"/>
            <a:ext cx="8179391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/>
        </p:nvGraphicFramePr>
        <p:xfrm>
          <a:off x="1454727" y="1028688"/>
          <a:ext cx="9282546" cy="4679385"/>
        </p:xfrm>
        <a:graphic>
          <a:graphicData uri="http://schemas.openxmlformats.org/drawingml/2006/table">
            <a:tbl>
              <a:tblPr/>
              <a:tblGrid>
                <a:gridCol w="1671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78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5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86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24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62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36541"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Research Scientist: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Performs experiments in laboratories to understand new concepts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en-US" sz="1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Materials Scientist/Metallurgist: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new materials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Geophysicist: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the physical aspects of the Earth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Astronomer: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celestial bodies and the universe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Nanotechnologist: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Works with materials at the atomic scale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Aerospace Engineer: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Designs and tests aircraft and satellites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5374"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Nuclear Engineer/Technician: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processes for nuclear energy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Robotics Engineer: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Designs automated systems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Software Developer/Application Developer: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Creates software, often for simulation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Data Analyst/Scientist: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Interprets complex data in finance, health, and tech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Quantitative Analyst: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physics models to predict financial markets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Medical Physicist/Clinical Scientist: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Applies physics to medical imaging and cancer treatment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7470">
                <a:tc>
                  <a:txBody>
                    <a:bodyPr/>
                    <a:lstStyle/>
                    <a:p>
                      <a:pPr lvl="0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High School Physics Teacher: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Educates future scientists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University Lecturer/Professor: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Conducts academic research and teaching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Radiation Protection Practitioner: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Ensures safety in environments with radiation 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Optical Engineer/Laser Engineer: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technologies using light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en-US" sz="110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2230582" y="203200"/>
            <a:ext cx="7730837" cy="484957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2152073" y="350310"/>
            <a:ext cx="7887855" cy="259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PHYSICS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885873" y="5917162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1347</Words>
  <Application>Microsoft Office PowerPoint</Application>
  <PresentationFormat>Widescreen</PresentationFormat>
  <Paragraphs>305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DM Sans</vt:lpstr>
      <vt:lpstr>Hammersmith One</vt:lpstr>
      <vt:lpstr>Neue Haas Grotesk Text Pro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Vela, Daniela M</dc:creator>
  <cp:lastModifiedBy>Navarro, Krysten A</cp:lastModifiedBy>
  <cp:revision>3</cp:revision>
  <dcterms:created xsi:type="dcterms:W3CDTF">2026-06-24T20:52:39Z</dcterms:created>
  <dcterms:modified xsi:type="dcterms:W3CDTF">2026-09-10T16:24:39Z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2026-06-24T20:52:57Z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89217a04-f7ad-4095-8f36-e3742127645f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