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0" r:id="rId2"/>
    <p:sldId id="271" r:id="rId3"/>
    <p:sldId id="272" r:id="rId4"/>
    <p:sldId id="276" r:id="rId5"/>
    <p:sldId id="277" r:id="rId6"/>
    <p:sldId id="278" r:id="rId7"/>
    <p:sldId id="274" r:id="rId8"/>
    <p:sldId id="27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CB923A-8FBB-402B-A6F8-E763757FD5F0}" v="3" dt="2026-09-10T16:24:59.8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undo custSel addSld delSld modSld">
      <pc:chgData name="Navarro, Krysten A" userId="b7169f5f-d46c-4cf1-8195-d10e9ff7e7f1" providerId="ADAL" clId="{694A5C7A-2432-4FC9-B20F-292CBBF6E5F7}" dt="2026-09-10T16:24:59.874" v="61"/>
      <pc:docMkLst>
        <pc:docMk/>
      </pc:docMkLst>
      <pc:sldChg chg="del">
        <pc:chgData name="Navarro, Krysten A" userId="b7169f5f-d46c-4cf1-8195-d10e9ff7e7f1" providerId="ADAL" clId="{694A5C7A-2432-4FC9-B20F-292CBBF6E5F7}" dt="2026-09-10T16:24:52.089" v="59" actId="2696"/>
        <pc:sldMkLst>
          <pc:docMk/>
          <pc:sldMk cId="2481802802" sldId="275"/>
        </pc:sldMkLst>
      </pc:sldChg>
      <pc:sldChg chg="add setBg">
        <pc:chgData name="Navarro, Krysten A" userId="b7169f5f-d46c-4cf1-8195-d10e9ff7e7f1" providerId="ADAL" clId="{694A5C7A-2432-4FC9-B20F-292CBBF6E5F7}" dt="2026-09-10T16:24:59.874" v="61"/>
        <pc:sldMkLst>
          <pc:docMk/>
          <pc:sldMk cId="1790204022" sldId="27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391380-5E57-4D6B-86E2-92A5A72AFBD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F29D04-B243-4F1A-BD4A-BBEE14133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397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E2088-94A4-FA4D-219B-8F6D7497CB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86566A-1D3A-4CE5-302D-5921490681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FF0DBD-4306-2436-0BAF-735562316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7CC94-DF04-4AA2-B3F4-A23AA80DA9D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1D9BA2-6E18-FBD0-241D-662A3021A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9C53E-E165-31FA-08BE-7EACDBC4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B3AC-2E70-433E-BA79-FE3C95BE9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878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7FC64-34CC-FE21-D761-9FC3EE3E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A6634-0EB8-E81A-0F4B-31A21A1FE0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BAB176-5B52-A28F-FC89-AC3F3C5CD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7CC94-DF04-4AA2-B3F4-A23AA80DA9D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29A70-8A61-360B-5D7E-C7C9392D4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B6356-A943-56B5-1DD9-417E77EA6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B3AC-2E70-433E-BA79-FE3C95BE9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059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84EB1-13BC-170E-E82F-D5D8F903A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F24E64-BDF1-BB28-3D17-EF7328576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395F3-A38E-6D14-BB3D-BDCC877FD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7CC94-DF04-4AA2-B3F4-A23AA80DA9D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1D6D0-9A4B-99EA-61F1-4EF5F6786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90900-8901-5116-FB74-8253F958F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B3AC-2E70-433E-BA79-FE3C95BE9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394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16B82-C0B7-9EB1-EBDE-A24AA1EEC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3785A-13A9-E65D-F409-927DF46328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0DF2DA-9EA0-BC74-4970-3CE223E6C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EB7DA8-6FBA-253C-AADE-0D67A6BFE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7CC94-DF04-4AA2-B3F4-A23AA80DA9D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723944-AAEC-0079-7435-C1D932895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AD067E-152C-138F-A538-99B797E7A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B3AC-2E70-433E-BA79-FE3C95BE9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72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01951-ED56-9D4C-2700-16D292145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6533A2-60E6-6DAA-49ED-F1B2C56BA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406863-6AB0-AB0A-E3FF-C00A18EF31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299FD6-B8C9-71FC-54A5-49F8F5351B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9BF857-508C-50E4-57CA-C1A2659D2E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E1D3D8-70B5-BA86-E575-26775D445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7CC94-DF04-4AA2-B3F4-A23AA80DA9D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A99BB1-A9B8-EF75-DAFC-B1981E878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3A8363-08C4-D08A-8253-597ADF228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B3AC-2E70-433E-BA79-FE3C95BE9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99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69E98-D7DB-4523-2898-61610350D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23EB39-D0C0-07F5-035E-279A67972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7CC94-DF04-4AA2-B3F4-A23AA80DA9D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367783-CE2E-3CBE-F2A9-A5282F3C9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3E80A0-7A75-9B76-C20E-916E36636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B3AC-2E70-433E-BA79-FE3C95BE9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260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367987-5ACB-6C75-B8B2-65D6D1E1C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7CC94-DF04-4AA2-B3F4-A23AA80DA9D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99F699-796C-E6DE-B668-5BA03CF6F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2A64DA-10F2-CA21-30E7-430A32AC6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B3AC-2E70-433E-BA79-FE3C95BE9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174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117B0-C8FD-41F0-CC89-7C82DCCCB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59750-F10F-DC32-C3A3-E0649313C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EAC4E-86A3-A9D2-C82A-4627FE3AFE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060DF3-A3B9-7234-CE33-5E7210D61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7CC94-DF04-4AA2-B3F4-A23AA80DA9D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A8D2B0-CECD-B2AC-445D-6FE2CB03F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786E98-17BF-3049-2FD6-8F3811FB6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B3AC-2E70-433E-BA79-FE3C95BE9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129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5B45F-D278-4CBA-9B43-2A2BA6BDA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F51399-3F8E-06F4-5B74-5F9ED689AB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81DDDF-851A-1B1F-312D-09059E406C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FCF1A4-A89F-9C0E-FC26-07B8F5930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7CC94-DF04-4AA2-B3F4-A23AA80DA9D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E42D03-12C3-B1B2-00DA-374578CA6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7EE6E0-5692-7A61-B7AD-549CA2FF5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B3AC-2E70-433E-BA79-FE3C95BE9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08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84CDF-0864-110A-D17C-AEF9FDD95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B37EF8-3A11-A4F9-04E9-D44358B923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9289E5-9C4D-1A69-67D9-B917E13F1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7CC94-DF04-4AA2-B3F4-A23AA80DA9D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3CECB-AE19-3448-5D95-54ABF3EA6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3A82BA-7EC4-5A92-8A05-8D4802E5A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B3AC-2E70-433E-BA79-FE3C95BE9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850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CBE255-AF84-3CCD-4C80-3F34A69AC0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BDE7B5-9705-5E9B-438F-C3BE38722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9EAF68-27A8-D55E-8F7D-9201E63D1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7CC94-DF04-4AA2-B3F4-A23AA80DA9D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899AC-33BB-284B-A407-34A4C9EA5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897EB2-F4A8-FF6D-2A8C-E842F6769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2B3AC-2E70-433E-BA79-FE3C95BE9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9708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290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4EBD17-66B5-7D53-ACF8-55C859F38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320201-E33E-0875-254B-654DAF5AA8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EE2C41-56E3-2912-BD54-CE040290B1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F7CC94-DF04-4AA2-B3F4-A23AA80DA9D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1B4CE-1DA6-9BDA-1777-EF1A9BFA0B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B60484-EA20-642A-4D79-B900D38333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F2B3AC-2E70-433E-BA79-FE3C95BE9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499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C6DD5-8F34-A37C-07E9-FCE72332B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4AE941D-8F84-3B95-219B-E0423D193C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" y="442840"/>
            <a:ext cx="6139448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258E22A-17D1-EB29-F739-3312F0CA4B05}"/>
              </a:ext>
            </a:extLst>
          </p:cNvPr>
          <p:cNvSpPr/>
          <p:nvPr/>
        </p:nvSpPr>
        <p:spPr>
          <a:xfrm>
            <a:off x="6359339" y="294222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2E09CFB-BE85-94D8-864E-9117594B857C}"/>
              </a:ext>
            </a:extLst>
          </p:cNvPr>
          <p:cNvSpPr/>
          <p:nvPr/>
        </p:nvSpPr>
        <p:spPr>
          <a:xfrm>
            <a:off x="6355042" y="4468212"/>
            <a:ext cx="1194564" cy="306193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Req. Math courses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749552E-F233-BA93-80DA-CA2956E69BC6}"/>
              </a:ext>
            </a:extLst>
          </p:cNvPr>
          <p:cNvSpPr/>
          <p:nvPr/>
        </p:nvSpPr>
        <p:spPr>
          <a:xfrm>
            <a:off x="7864933" y="297947"/>
            <a:ext cx="1194564" cy="27500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MAJOR courses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139AB6D-1BCC-106A-1910-81682DBC1283}"/>
              </a:ext>
            </a:extLst>
          </p:cNvPr>
          <p:cNvSpPr/>
          <p:nvPr/>
        </p:nvSpPr>
        <p:spPr>
          <a:xfrm>
            <a:off x="415897" y="178054"/>
            <a:ext cx="4073549" cy="19766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BS Pre-Med Physics Planning Template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636DFDD-BB1E-8648-8A94-57519322AED3}"/>
              </a:ext>
            </a:extLst>
          </p:cNvPr>
          <p:cNvSpPr/>
          <p:nvPr/>
        </p:nvSpPr>
        <p:spPr>
          <a:xfrm>
            <a:off x="6271722" y="176361"/>
            <a:ext cx="1369799" cy="413488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47823DF-F68B-4AFD-1516-03765631FC38}"/>
              </a:ext>
            </a:extLst>
          </p:cNvPr>
          <p:cNvSpPr/>
          <p:nvPr/>
        </p:nvSpPr>
        <p:spPr>
          <a:xfrm>
            <a:off x="6287104" y="4390404"/>
            <a:ext cx="1339034" cy="1363710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3501FA4-AB32-9E5A-6AC9-1353362B22C5}"/>
              </a:ext>
            </a:extLst>
          </p:cNvPr>
          <p:cNvSpPr/>
          <p:nvPr/>
        </p:nvSpPr>
        <p:spPr>
          <a:xfrm>
            <a:off x="7805506" y="180820"/>
            <a:ext cx="1313419" cy="3289032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31D2C28-5E6B-264C-C533-DECEC799F2BF}"/>
              </a:ext>
            </a:extLst>
          </p:cNvPr>
          <p:cNvSpPr/>
          <p:nvPr/>
        </p:nvSpPr>
        <p:spPr>
          <a:xfrm>
            <a:off x="6359339" y="617011"/>
            <a:ext cx="1194564" cy="11996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53BD232-500C-2DFF-A3BF-8AD29B417F5B}"/>
              </a:ext>
            </a:extLst>
          </p:cNvPr>
          <p:cNvSpPr/>
          <p:nvPr/>
        </p:nvSpPr>
        <p:spPr>
          <a:xfrm>
            <a:off x="6350277" y="979759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1305-1105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E0734B1-D3B0-5B30-2AE2-19CE4A062C48}"/>
              </a:ext>
            </a:extLst>
          </p:cNvPr>
          <p:cNvSpPr/>
          <p:nvPr/>
        </p:nvSpPr>
        <p:spPr>
          <a:xfrm>
            <a:off x="6344261" y="1593739"/>
            <a:ext cx="1167448" cy="14267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9FBD0E6-6E30-092E-3084-DA5EBAB3DEAA}"/>
              </a:ext>
            </a:extLst>
          </p:cNvPr>
          <p:cNvSpPr/>
          <p:nvPr/>
        </p:nvSpPr>
        <p:spPr>
          <a:xfrm>
            <a:off x="6344261" y="1780834"/>
            <a:ext cx="1194564" cy="1591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A259FAC5-C187-391B-EE60-C659A0BFB280}"/>
              </a:ext>
            </a:extLst>
          </p:cNvPr>
          <p:cNvSpPr/>
          <p:nvPr/>
        </p:nvSpPr>
        <p:spPr>
          <a:xfrm>
            <a:off x="6344261" y="1984109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AFB4F8D-2D83-A670-5D5A-555216EBA787}"/>
              </a:ext>
            </a:extLst>
          </p:cNvPr>
          <p:cNvSpPr/>
          <p:nvPr/>
        </p:nvSpPr>
        <p:spPr>
          <a:xfrm>
            <a:off x="6344261" y="2155526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D0D1F8E6-0520-1BA7-187A-7FE643E7645B}"/>
              </a:ext>
            </a:extLst>
          </p:cNvPr>
          <p:cNvSpPr/>
          <p:nvPr/>
        </p:nvSpPr>
        <p:spPr>
          <a:xfrm>
            <a:off x="6331873" y="2331997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A96EB40A-12CC-99AF-1927-F15A89724EC5}"/>
              </a:ext>
            </a:extLst>
          </p:cNvPr>
          <p:cNvSpPr/>
          <p:nvPr/>
        </p:nvSpPr>
        <p:spPr>
          <a:xfrm>
            <a:off x="6344261" y="2848804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64DBE141-EA05-5982-3837-4209FEBDD9CD}"/>
              </a:ext>
            </a:extLst>
          </p:cNvPr>
          <p:cNvSpPr/>
          <p:nvPr/>
        </p:nvSpPr>
        <p:spPr>
          <a:xfrm>
            <a:off x="6344959" y="2621003"/>
            <a:ext cx="1194564" cy="1660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F695EE99-DC75-6D90-C161-9F9B779B63E1}"/>
              </a:ext>
            </a:extLst>
          </p:cNvPr>
          <p:cNvSpPr/>
          <p:nvPr/>
        </p:nvSpPr>
        <p:spPr>
          <a:xfrm>
            <a:off x="6350079" y="3101643"/>
            <a:ext cx="1213085" cy="25400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Social &amp; Behavioral Science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7B64E3F3-B3F9-5548-E98B-7E8611E2DBC5}"/>
              </a:ext>
            </a:extLst>
          </p:cNvPr>
          <p:cNvSpPr/>
          <p:nvPr/>
        </p:nvSpPr>
        <p:spPr>
          <a:xfrm>
            <a:off x="6355042" y="3655258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827C1CA5-8379-8371-6D6F-1BCC238C2621}"/>
              </a:ext>
            </a:extLst>
          </p:cNvPr>
          <p:cNvSpPr/>
          <p:nvPr/>
        </p:nvSpPr>
        <p:spPr>
          <a:xfrm>
            <a:off x="6368600" y="3406234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10830453-C06F-71F0-4165-121FCC404576}"/>
              </a:ext>
            </a:extLst>
          </p:cNvPr>
          <p:cNvSpPr/>
          <p:nvPr/>
        </p:nvSpPr>
        <p:spPr>
          <a:xfrm>
            <a:off x="6368600" y="3981761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42C6E97E-3C17-9752-EC58-8F515FD8B872}"/>
              </a:ext>
            </a:extLst>
          </p:cNvPr>
          <p:cNvSpPr/>
          <p:nvPr/>
        </p:nvSpPr>
        <p:spPr>
          <a:xfrm>
            <a:off x="6355042" y="4808054"/>
            <a:ext cx="1194564" cy="182773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1312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CFAF572D-8F93-5AFD-7BC1-49AEC8E0B6F3}"/>
              </a:ext>
            </a:extLst>
          </p:cNvPr>
          <p:cNvSpPr/>
          <p:nvPr/>
        </p:nvSpPr>
        <p:spPr>
          <a:xfrm>
            <a:off x="6368600" y="5032103"/>
            <a:ext cx="1194564" cy="165484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2313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FB893FDE-5124-2BB7-EC0D-6C9127D71B78}"/>
              </a:ext>
            </a:extLst>
          </p:cNvPr>
          <p:cNvSpPr/>
          <p:nvPr/>
        </p:nvSpPr>
        <p:spPr>
          <a:xfrm>
            <a:off x="9573768" y="3672336"/>
            <a:ext cx="2167127" cy="232282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3AA144B9-5FC6-9E9D-0572-F9E4656B5ADF}"/>
              </a:ext>
            </a:extLst>
          </p:cNvPr>
          <p:cNvSpPr/>
          <p:nvPr/>
        </p:nvSpPr>
        <p:spPr>
          <a:xfrm>
            <a:off x="9802368" y="3810309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57B301F-E02E-2808-D926-1046D62DF6F4}"/>
              </a:ext>
            </a:extLst>
          </p:cNvPr>
          <p:cNvSpPr txBox="1"/>
          <p:nvPr/>
        </p:nvSpPr>
        <p:spPr>
          <a:xfrm>
            <a:off x="9755782" y="4138297"/>
            <a:ext cx="17830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Highly encourage to place into MATH 1411  consider JUMP program.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This degree has no room for free electives.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B12DE24-9F75-942A-F6D4-550AF297E532}"/>
              </a:ext>
            </a:extLst>
          </p:cNvPr>
          <p:cNvSpPr/>
          <p:nvPr/>
        </p:nvSpPr>
        <p:spPr>
          <a:xfrm>
            <a:off x="6355042" y="1389337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1306-1108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242059E-7A84-9819-E250-6EFDB2FB455D}"/>
              </a:ext>
            </a:extLst>
          </p:cNvPr>
          <p:cNvSpPr/>
          <p:nvPr/>
        </p:nvSpPr>
        <p:spPr>
          <a:xfrm>
            <a:off x="6368600" y="5242504"/>
            <a:ext cx="1194564" cy="165484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2326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3EA2685-2E45-26F7-DD5C-56C22D5ADD25}"/>
              </a:ext>
            </a:extLst>
          </p:cNvPr>
          <p:cNvSpPr/>
          <p:nvPr/>
        </p:nvSpPr>
        <p:spPr>
          <a:xfrm>
            <a:off x="7853098" y="659701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2320-2120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A1A1CF5-0514-6CC2-D6C9-94F5F265E322}"/>
              </a:ext>
            </a:extLst>
          </p:cNvPr>
          <p:cNvSpPr/>
          <p:nvPr/>
        </p:nvSpPr>
        <p:spPr>
          <a:xfrm>
            <a:off x="6368600" y="5452905"/>
            <a:ext cx="1194564" cy="165484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3335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CB032EE0-29D9-9FAC-624F-A83E6902F219}"/>
              </a:ext>
            </a:extLst>
          </p:cNvPr>
          <p:cNvSpPr/>
          <p:nvPr/>
        </p:nvSpPr>
        <p:spPr>
          <a:xfrm>
            <a:off x="7864933" y="884922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2321-2121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634A8C13-FCBD-7A64-1326-4E79DCE100C9}"/>
              </a:ext>
            </a:extLst>
          </p:cNvPr>
          <p:cNvSpPr/>
          <p:nvPr/>
        </p:nvSpPr>
        <p:spPr>
          <a:xfrm>
            <a:off x="7851757" y="1112408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2230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2DB9FD43-F3FD-222A-D1B8-45909E082FCA}"/>
              </a:ext>
            </a:extLst>
          </p:cNvPr>
          <p:cNvSpPr/>
          <p:nvPr/>
        </p:nvSpPr>
        <p:spPr>
          <a:xfrm>
            <a:off x="7851757" y="1340228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2325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10D86336-26C4-53A8-7933-7EA58A803A14}"/>
              </a:ext>
            </a:extLst>
          </p:cNvPr>
          <p:cNvSpPr/>
          <p:nvPr/>
        </p:nvSpPr>
        <p:spPr>
          <a:xfrm>
            <a:off x="7851757" y="1566436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3323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347EE9D5-140B-6DBF-8F4B-762B48AC1856}"/>
              </a:ext>
            </a:extLst>
          </p:cNvPr>
          <p:cNvSpPr/>
          <p:nvPr/>
        </p:nvSpPr>
        <p:spPr>
          <a:xfrm>
            <a:off x="7859359" y="1968562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3331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F07D5A28-2EC4-D24D-E085-AFB9449B4D67}"/>
              </a:ext>
            </a:extLst>
          </p:cNvPr>
          <p:cNvSpPr/>
          <p:nvPr/>
        </p:nvSpPr>
        <p:spPr>
          <a:xfrm>
            <a:off x="7850750" y="2169308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3351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B761342D-E8CB-A5FE-AA6D-5738DDA1DA24}"/>
              </a:ext>
            </a:extLst>
          </p:cNvPr>
          <p:cNvSpPr/>
          <p:nvPr/>
        </p:nvSpPr>
        <p:spPr>
          <a:xfrm>
            <a:off x="7850750" y="2379926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4341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3F5A1722-97F7-F7B9-C3E8-6CD99E47D933}"/>
              </a:ext>
            </a:extLst>
          </p:cNvPr>
          <p:cNvSpPr/>
          <p:nvPr/>
        </p:nvSpPr>
        <p:spPr>
          <a:xfrm>
            <a:off x="7851757" y="2579473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4355</a:t>
            </a: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5B134A9C-FFAC-F9FB-2E6F-5CC505A0871C}"/>
              </a:ext>
            </a:extLst>
          </p:cNvPr>
          <p:cNvSpPr/>
          <p:nvPr/>
        </p:nvSpPr>
        <p:spPr>
          <a:xfrm>
            <a:off x="7859359" y="1762181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3243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8CC9B9D-366F-B902-5A7C-72FEAFB8B69D}"/>
              </a:ext>
            </a:extLst>
          </p:cNvPr>
          <p:cNvSpPr/>
          <p:nvPr/>
        </p:nvSpPr>
        <p:spPr>
          <a:xfrm>
            <a:off x="7778206" y="3541179"/>
            <a:ext cx="1375082" cy="1048593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D5C8B02-E37E-E7B2-AA2A-3B42B01BCFBF}"/>
              </a:ext>
            </a:extLst>
          </p:cNvPr>
          <p:cNvSpPr/>
          <p:nvPr/>
        </p:nvSpPr>
        <p:spPr>
          <a:xfrm>
            <a:off x="7850750" y="3620209"/>
            <a:ext cx="1194564" cy="29507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Req. Biology Courses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8F9C7CB-058C-D9D3-8454-AC15F6550936}"/>
              </a:ext>
            </a:extLst>
          </p:cNvPr>
          <p:cNvSpPr/>
          <p:nvPr/>
        </p:nvSpPr>
        <p:spPr>
          <a:xfrm>
            <a:off x="7818826" y="3969564"/>
            <a:ext cx="1258411" cy="19182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3314-3115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E3F2D4B-179B-7D9E-71BB-9410918A9B00}"/>
              </a:ext>
            </a:extLst>
          </p:cNvPr>
          <p:cNvSpPr/>
          <p:nvPr/>
        </p:nvSpPr>
        <p:spPr>
          <a:xfrm>
            <a:off x="7738655" y="4709333"/>
            <a:ext cx="1435970" cy="112308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31ED505-9B53-5ADF-AC1C-D8825D3210FD}"/>
              </a:ext>
            </a:extLst>
          </p:cNvPr>
          <p:cNvSpPr/>
          <p:nvPr/>
        </p:nvSpPr>
        <p:spPr>
          <a:xfrm>
            <a:off x="7866931" y="4796517"/>
            <a:ext cx="1218235" cy="31832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Req. Chemistry Courses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FC6DF0F-A970-D48A-05EF-E3DC8366001E}"/>
              </a:ext>
            </a:extLst>
          </p:cNvPr>
          <p:cNvSpPr/>
          <p:nvPr/>
        </p:nvSpPr>
        <p:spPr>
          <a:xfrm>
            <a:off x="7850749" y="5170745"/>
            <a:ext cx="1194564" cy="16153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2324-2124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1767C9EF-34C9-00C2-FB53-6BF4F4D6858D}"/>
              </a:ext>
            </a:extLst>
          </p:cNvPr>
          <p:cNvSpPr/>
          <p:nvPr/>
        </p:nvSpPr>
        <p:spPr>
          <a:xfrm>
            <a:off x="7875999" y="5388178"/>
            <a:ext cx="1194564" cy="16153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2325-2125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43B951CA-9570-A599-CCBC-543DF556E1E5}"/>
              </a:ext>
            </a:extLst>
          </p:cNvPr>
          <p:cNvSpPr/>
          <p:nvPr/>
        </p:nvSpPr>
        <p:spPr>
          <a:xfrm>
            <a:off x="7882673" y="5611291"/>
            <a:ext cx="1194564" cy="16153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3330 or 3332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DEB9486-9594-5CF0-912B-DF1726FCB200}"/>
              </a:ext>
            </a:extLst>
          </p:cNvPr>
          <p:cNvSpPr/>
          <p:nvPr/>
        </p:nvSpPr>
        <p:spPr>
          <a:xfrm>
            <a:off x="6355042" y="776924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1305-1105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55A517E-C944-403A-436C-DA56EFD8C38A}"/>
              </a:ext>
            </a:extLst>
          </p:cNvPr>
          <p:cNvSpPr/>
          <p:nvPr/>
        </p:nvSpPr>
        <p:spPr>
          <a:xfrm>
            <a:off x="6360501" y="1186502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1305-1107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C1FEC3D9-C1F4-E13B-695E-4FFC21606CFC}"/>
              </a:ext>
            </a:extLst>
          </p:cNvPr>
          <p:cNvSpPr/>
          <p:nvPr/>
        </p:nvSpPr>
        <p:spPr>
          <a:xfrm>
            <a:off x="7850750" y="2781193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4370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5C74FF7A-7D73-E958-6024-9A5AC88E5774}"/>
              </a:ext>
            </a:extLst>
          </p:cNvPr>
          <p:cNvSpPr/>
          <p:nvPr/>
        </p:nvSpPr>
        <p:spPr>
          <a:xfrm>
            <a:off x="7859359" y="2981063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4371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A3D93A10-8A47-8C1F-A142-7BCC2DC088A7}"/>
              </a:ext>
            </a:extLst>
          </p:cNvPr>
          <p:cNvSpPr/>
          <p:nvPr/>
        </p:nvSpPr>
        <p:spPr>
          <a:xfrm>
            <a:off x="7859359" y="3184047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4177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245697F9-3BEA-138F-F4E6-D3654926F3D8}"/>
              </a:ext>
            </a:extLst>
          </p:cNvPr>
          <p:cNvSpPr/>
          <p:nvPr/>
        </p:nvSpPr>
        <p:spPr>
          <a:xfrm>
            <a:off x="7827435" y="4243359"/>
            <a:ext cx="1258411" cy="19182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3320</a:t>
            </a:r>
          </a:p>
        </p:txBody>
      </p:sp>
    </p:spTree>
    <p:extLst>
      <p:ext uri="{BB962C8B-B14F-4D97-AF65-F5344CB8AC3E}">
        <p14:creationId xmlns:p14="http://schemas.microsoft.com/office/powerpoint/2010/main" val="2982580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951E8C-F3FF-80A2-7573-A70868D1C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2970" y="0"/>
            <a:ext cx="5446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243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6DD4F0-216D-255C-5E0E-8E46AE2BDD23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C8E48-12FA-005F-2E6A-8F8270E95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499" y="390832"/>
            <a:ext cx="7259621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8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E9039-9974-BFE6-8AC3-EF8CC9B4A1ED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41C0A-8566-CE5E-C130-1B0D653BD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411" y="390832"/>
            <a:ext cx="6525797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95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85" y="390832"/>
            <a:ext cx="11089848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614" y="390832"/>
            <a:ext cx="8179391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4981351" y="143144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8392085" y="1426001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2142116" y="1521475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4981351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5902474" y="1521475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7750325" y="1521475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8397465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5902474" y="1616949"/>
            <a:ext cx="22512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484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8397465" y="1619708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2050677" y="1709734"/>
            <a:ext cx="17223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5902475" y="1709734"/>
            <a:ext cx="13531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7802767" y="1709734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8397465" y="1715182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2142116" y="1805208"/>
            <a:ext cx="9082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241427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5004211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5902475" y="1805208"/>
            <a:ext cx="22540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092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8397465" y="181065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2142116" y="1900682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5004211" y="1900682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5902474" y="1900682"/>
            <a:ext cx="10051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7734188" y="1900682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8397465" y="190613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5902475" y="1996156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8385361" y="1996156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2050677" y="2091967"/>
            <a:ext cx="2591360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02539" defTabSz="806867">
              <a:spcBef>
                <a:spcPts val="62"/>
              </a:spcBef>
              <a:tabLst>
                <a:tab pos="218414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5902475" y="2091966"/>
            <a:ext cx="10236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7746291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8397465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4981351" y="219288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5902475" y="2187440"/>
            <a:ext cx="22714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467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8397465" y="218744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2142116" y="2285604"/>
            <a:ext cx="2494429" cy="17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679"/>
              </a:lnSpc>
              <a:tabLst>
                <a:tab pos="2099534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lnSpc>
                <a:spcPts val="679"/>
              </a:lnSpc>
              <a:tabLst>
                <a:tab pos="2105137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4981351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5902475" y="2285604"/>
            <a:ext cx="22663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8397465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4981351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5902475" y="2370320"/>
            <a:ext cx="1071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7775873" y="237032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8397465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2142116" y="2468484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4985386" y="246848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5902475" y="2468484"/>
            <a:ext cx="2267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8397465" y="247393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2142116" y="2563958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4985386" y="2563958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5902475" y="2563958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7740911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8392085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2142116" y="2659432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4985386" y="2659432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5902475" y="2659432"/>
            <a:ext cx="7070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7753013" y="2659432"/>
            <a:ext cx="4129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8397465" y="266488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2142116" y="275490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4985386" y="2754906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5902474" y="2754906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7763772" y="2754906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8397465" y="276035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2142116" y="2847691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4981351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5902475" y="2847691"/>
            <a:ext cx="136207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7763772" y="2847691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8397465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2142116" y="294047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4981351" y="2945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5902475" y="2940476"/>
            <a:ext cx="90263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7751669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8402842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2142115" y="3035950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5612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4981351" y="304139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5902475" y="3035950"/>
            <a:ext cx="8466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7762427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8413601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2142116" y="313142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5004211" y="3131424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5902475" y="3131424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7762427" y="3131424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8392085" y="3131424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2142116" y="3226898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5004211" y="322689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2142116" y="3322372"/>
            <a:ext cx="24865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6258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5811034" y="3322372"/>
            <a:ext cx="16259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2142116" y="3417846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5004211" y="3417846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5902474" y="3417846"/>
            <a:ext cx="56029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7777219" y="3417846"/>
            <a:ext cx="364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8404187" y="3417846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2142116" y="351354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5004211" y="3513544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5902475" y="3513544"/>
            <a:ext cx="15228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7750325" y="3513544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8404187" y="3513544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2142116" y="3609019"/>
            <a:ext cx="2449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4548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4981351" y="361446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5902475" y="3609019"/>
            <a:ext cx="1748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7750325" y="3609019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8404187" y="3609019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2142116" y="3704493"/>
            <a:ext cx="25000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4981351" y="370994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5902475" y="3704493"/>
            <a:ext cx="7390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7747635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8398809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2142116" y="3799967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4981351" y="380541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5902475" y="3799967"/>
            <a:ext cx="1126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7762427" y="3799967"/>
            <a:ext cx="39388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8393430" y="379996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2142116" y="3895441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4981351" y="390089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5902475" y="3895441"/>
            <a:ext cx="12085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7766461" y="3895441"/>
            <a:ext cx="3871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8393430" y="3895441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5902475" y="3990915"/>
            <a:ext cx="9765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7747636" y="3990915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8410911" y="3990915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2050676" y="4086389"/>
            <a:ext cx="274095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5902474" y="4086389"/>
            <a:ext cx="66114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7747636" y="408638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8410911" y="4086389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5902475" y="4181863"/>
            <a:ext cx="45159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7747636" y="4181863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8410911" y="4181863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5902474" y="4277337"/>
            <a:ext cx="78273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7753014" y="4277337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8393430" y="427733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2142116" y="4372811"/>
            <a:ext cx="3485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219912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4981351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5902475" y="4372811"/>
            <a:ext cx="226863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6353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8375949" y="437281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2270886" y="4468286"/>
            <a:ext cx="11323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2270885" y="456376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219912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4981351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5811035" y="4563760"/>
            <a:ext cx="2068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2270886" y="4659234"/>
            <a:ext cx="313820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69539" algn="l"/>
                <a:tab pos="27214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5902475" y="4659234"/>
            <a:ext cx="1062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7748980" y="4659234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8416289" y="4659234"/>
            <a:ext cx="38996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5902475" y="4754708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8401498" y="4754708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2050677" y="4850182"/>
            <a:ext cx="33679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2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5902475" y="4850182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8401498" y="4850182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2142116" y="4945656"/>
            <a:ext cx="10090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5902474" y="4945656"/>
            <a:ext cx="9906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7802767" y="4945656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8375949" y="494565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2249424" y="5041466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4891255" y="5041466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5902475" y="5041466"/>
            <a:ext cx="2214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1126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8397465" y="50414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2249424" y="5136941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4891255" y="5136941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5902475" y="5136941"/>
            <a:ext cx="5731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7792010" y="5136941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8375949" y="513694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2142116" y="5232415"/>
            <a:ext cx="84604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5902475" y="5232415"/>
            <a:ext cx="2252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372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8400153" y="5232415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2249424" y="5327889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4891255" y="5327889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5902475" y="5327889"/>
            <a:ext cx="10656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7806802" y="5327889"/>
            <a:ext cx="3064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8375949" y="532788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2249424" y="5428742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4891255" y="5428742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5902474" y="5428742"/>
            <a:ext cx="107800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7746291" y="5428742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8365191" y="5428742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2142116" y="5524216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5902475" y="5524216"/>
            <a:ext cx="9928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7746291" y="552421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8375949" y="552421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2249424" y="5619690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4982695" y="5619690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5902474" y="5619690"/>
            <a:ext cx="9525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7792010" y="5619690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8375949" y="5619690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2249424" y="5715119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4982695" y="5715119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5902475" y="5715119"/>
            <a:ext cx="11099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7757048" y="5715119"/>
            <a:ext cx="4062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8375949" y="571511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2142116" y="5810593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2249424" y="5903378"/>
            <a:ext cx="2510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6700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4888566" y="5903378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2249424" y="6005576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4888566" y="6005576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2142116" y="6106429"/>
            <a:ext cx="362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2249424" y="6214006"/>
            <a:ext cx="2493309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4885877" y="6214005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4885877" y="6309479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2142116" y="422354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088130" y="4181864"/>
            <a:ext cx="6813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0" algn="ctr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4854948" y="4223549"/>
            <a:ext cx="68131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2018851" y="2689"/>
            <a:ext cx="0" cy="196663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8937139" y="8069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2019524" y="199017"/>
            <a:ext cx="0" cy="160244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8937811" y="211119"/>
            <a:ext cx="0" cy="147918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2021541" y="65756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2021541" y="75325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2021541" y="850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5781900" y="850078"/>
            <a:ext cx="110378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5897544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7635127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8274199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8937139" y="358992"/>
            <a:ext cx="0" cy="485775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2021541" y="945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5781899" y="945551"/>
            <a:ext cx="1847850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5898216" y="844699"/>
            <a:ext cx="0" cy="103654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7635799" y="856802"/>
            <a:ext cx="0" cy="91887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2021541" y="104102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5781899" y="1041026"/>
            <a:ext cx="3149974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8274872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8937811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2021541" y="11365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2021541" y="123197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7635127" y="948242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2021541" y="132744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2021541" y="142292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2021541" y="151839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2021541" y="161387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2021541" y="170934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2021541" y="180213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2021541" y="189760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2021541" y="1993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2021541" y="2088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067063" y="564777"/>
            <a:ext cx="0" cy="1526801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2021541" y="21843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2021541" y="2279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2021541" y="23780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2021541" y="246271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2021541" y="25608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2021541" y="265635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2021541" y="27518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2021541" y="284730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2021541" y="2940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2021541" y="303287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2021541" y="312834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2021541" y="322382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2021541" y="331929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2021541" y="341476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2021541" y="351024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2021541" y="360594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2021541" y="370141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2021541" y="379688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2021541" y="389236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2021541" y="3987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2021541" y="408331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067063" y="2187051"/>
            <a:ext cx="0" cy="1899397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4789506" y="564777"/>
            <a:ext cx="0" cy="3521449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2021541" y="41787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2021541" y="4274260"/>
            <a:ext cx="118782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2021541" y="436973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2021541" y="446520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2021541" y="456068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2021541" y="465615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7635127" y="1234665"/>
            <a:ext cx="0" cy="3328707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2021541" y="47516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2021541" y="484710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067063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4789506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2021541" y="49425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2021541" y="503838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2021541" y="51338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2021541" y="52293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2021541" y="532481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2021541" y="542028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2021541" y="55211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2021541" y="561661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2021541" y="5712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2021541" y="580751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2021541" y="600249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5779210" y="564731"/>
            <a:ext cx="0" cy="5245474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893713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2021541" y="609797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2021541" y="640187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2018851" y="358991"/>
            <a:ext cx="0" cy="6045574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2137186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067063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4789506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5590950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5897544" y="948309"/>
            <a:ext cx="0" cy="4862232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7635127" y="4658913"/>
            <a:ext cx="0" cy="1151404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827419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2021541" y="5378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2025574" y="205067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2025574" y="352985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2021541" y="562086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5781900" y="65756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5781900" y="75325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5904268" y="850750"/>
            <a:ext cx="3039596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5781900" y="11365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5781900" y="1231975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5781900" y="132744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5781900" y="142292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5781900" y="151839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5781900" y="16138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5781900" y="170934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5781900" y="180213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5781900" y="189760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5781900" y="199307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5781900" y="208855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5781900" y="21843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5781900" y="2279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5781900" y="23780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5781900" y="246271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5781900" y="25608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5781900" y="265635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5781900" y="27518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5781900" y="284730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5781900" y="2940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5781900" y="303287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5781900" y="312834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5781900" y="322382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5781900" y="331929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5781900" y="341476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5781900" y="351024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5781900" y="360594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5781900" y="370141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5781900" y="379688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5781900" y="389236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5781900" y="3987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5781900" y="408331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5781900" y="41787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5781900" y="427426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5781900" y="436973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5781900" y="446520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5781900" y="456068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5781900" y="465615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5781900" y="47516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5781900" y="484710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5781900" y="49425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5781900" y="503838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5781900" y="51338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5781900" y="52293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5781900" y="532481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5781900" y="542028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5781900" y="55211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5781900" y="561661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5781900" y="5712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2045298" y="565165"/>
            <a:ext cx="5351929" cy="277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652" defTabSz="806867">
              <a:tabLst>
                <a:tab pos="2277157" algn="l"/>
                <a:tab pos="3046482" algn="l"/>
                <a:tab pos="4445611" algn="l"/>
              </a:tabLst>
            </a:pP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R="4483" algn="r" defTabSz="806867">
              <a:spcBef>
                <a:spcPts val="2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860" b="1" spc="13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860" b="1" spc="26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596" b="1" spc="-6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596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7848489" y="565165"/>
            <a:ext cx="2235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8495628" y="565165"/>
            <a:ext cx="230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2050677" y="853156"/>
            <a:ext cx="46117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3862874" algn="l"/>
              </a:tabLst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7714017" y="853156"/>
            <a:ext cx="4908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8359813" y="853156"/>
            <a:ext cx="501463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2142116" y="948630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4985386" y="948630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5902475" y="948630"/>
            <a:ext cx="1109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2142116" y="1044104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4985386" y="104410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2142116" y="1139578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4981351" y="114502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5811035" y="1139578"/>
            <a:ext cx="230897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2142115" y="1235052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4981351" y="124050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5902475" y="1235052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8401498" y="1235052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2142115" y="1330526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4981351" y="133597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5902474" y="1330526"/>
            <a:ext cx="5210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7750325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8401498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2142116" y="1426001"/>
            <a:ext cx="2516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76561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5902475" y="1426001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3041948" y="14254"/>
            <a:ext cx="4332194" cy="469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1" algn="ctr" defTabSz="806867"/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882" b="1" spc="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4483" algn="ctr" defTabSz="806867">
              <a:spcBef>
                <a:spcPts val="635"/>
              </a:spcBef>
            </a:pP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794" b="1" spc="-9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794" b="1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794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53"/>
              </a:spcBef>
            </a:pP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794" spc="-18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-13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79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2021541" y="590299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5785933" y="60031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5785933" y="6097972"/>
            <a:ext cx="3146051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2021541" y="619882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2021541" y="630640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5781900" y="640187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5773271" y="5807515"/>
          <a:ext cx="3157929" cy="683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094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59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56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/>
        </p:nvGraphicFramePr>
        <p:xfrm>
          <a:off x="1454727" y="1028688"/>
          <a:ext cx="9282546" cy="4679385"/>
        </p:xfrm>
        <a:graphic>
          <a:graphicData uri="http://schemas.openxmlformats.org/drawingml/2006/table">
            <a:tbl>
              <a:tblPr/>
              <a:tblGrid>
                <a:gridCol w="1671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78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5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86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24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62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36541"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Research Scientist: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Performs experiments in laboratories to understand new concepts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endParaRPr lang="en-US" sz="100" spc="29" dirty="0">
                        <a:solidFill>
                          <a:srgbClr val="423E3A"/>
                        </a:solidFill>
                        <a:latin typeface="DM Sans" pitchFamily="2" charset="0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Materials Scientist/Metallurgist: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new materials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Geophysicist: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the physical aspects of the Earth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Astronomer: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celestial bodies and the universe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Nanotechnologist: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Works with materials at the atomic scale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Aerospace Engineer: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Designs and tests aircraft and satellites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5374"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Nuclear Engineer/Technician: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processes for nuclear energy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Robotics Engineer: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Designs automated systems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Software Developer/Application Developer: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Creates software, often for simulation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Data Analyst/Scientist: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Interprets complex data in finance, health, and tech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Quantitative Analyst: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physics models to predict financial markets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Medical Physicist/Clinical Scientist: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Applies physics to medical imaging and cancer treatment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7470">
                <a:tc>
                  <a:txBody>
                    <a:bodyPr/>
                    <a:lstStyle/>
                    <a:p>
                      <a:pPr lvl="0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High School Physics Teacher: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Educates future scientists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University Lecturer/Professor: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Conducts academic research and teaching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Radiation Protection Practitioner: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Ensures safety in environments with radiation 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Optical Engineer/Laser Engineer: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technologies using light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en-US" sz="110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105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2230582" y="203200"/>
            <a:ext cx="7730837" cy="484957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2152073" y="350310"/>
            <a:ext cx="7887855" cy="259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PHYSICS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885873" y="5917162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1312</Words>
  <Application>Microsoft Office PowerPoint</Application>
  <PresentationFormat>Widescreen</PresentationFormat>
  <Paragraphs>306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DM Sans</vt:lpstr>
      <vt:lpstr>Hammersmith One</vt:lpstr>
      <vt:lpstr>Neue Haas Grotesk Text Pro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Vela, Daniela M</dc:creator>
  <cp:lastModifiedBy>Navarro, Krysten A</cp:lastModifiedBy>
  <cp:revision>3</cp:revision>
  <dcterms:created xsi:type="dcterms:W3CDTF">2026-06-24T20:53:08Z</dcterms:created>
  <dcterms:modified xsi:type="dcterms:W3CDTF">2026-09-10T16:25:01Z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2026-06-24T20:53:24Z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af66e886-82ca-4525-b40a-4eb2eab4dcbb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