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52" r:id="rId3"/>
  </p:sldMasterIdLst>
  <p:sldIdLst>
    <p:sldId id="256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/>
    <p:restoredTop sz="94687"/>
  </p:normalViewPr>
  <p:slideViewPr>
    <p:cSldViewPr snapToGrid="0" snapToObjects="1">
      <p:cViewPr>
        <p:scale>
          <a:sx n="140" d="100"/>
          <a:sy n="140" d="100"/>
        </p:scale>
        <p:origin x="-2608" y="-23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125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169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183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8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320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199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63640" y="3428998"/>
            <a:ext cx="3849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School of Nursing</a:t>
            </a:r>
            <a:endParaRPr lang="en-US" sz="2400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890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7985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</Words>
  <Application>Microsoft Macintosh PowerPoint</Application>
  <PresentationFormat>Custom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Office Theme</vt:lpstr>
      <vt:lpstr>Inside Slide</vt:lpstr>
      <vt:lpstr>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Frank Duran</cp:lastModifiedBy>
  <cp:revision>4</cp:revision>
  <dcterms:created xsi:type="dcterms:W3CDTF">2017-04-10T20:48:15Z</dcterms:created>
  <dcterms:modified xsi:type="dcterms:W3CDTF">2017-05-01T19:54:16Z</dcterms:modified>
</cp:coreProperties>
</file>