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87"/>
  </p:normalViewPr>
  <p:slideViewPr>
    <p:cSldViewPr snapToGrid="0" snapToObjects="1">
      <p:cViewPr varScale="1">
        <p:scale>
          <a:sx n="142" d="100"/>
          <a:sy n="142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6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14533F-11DD-674B-869F-613E5EE2A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153CC-6D2B-6B4F-A778-44A6DF06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2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640" y="3428998"/>
            <a:ext cx="384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7189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98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Open Sans</vt:lpstr>
      <vt:lpstr>Office Theme</vt:lpstr>
      <vt:lpstr>Inside Slide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2017-04-10T20:48:15Z</dcterms:created>
  <dcterms:modified xsi:type="dcterms:W3CDTF">2018-03-16T18:03:25Z</dcterms:modified>
</cp:coreProperties>
</file>