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75" r:id="rId2"/>
    <p:sldId id="276" r:id="rId3"/>
    <p:sldId id="257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8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7ADA1A7-7C2D-48E1-B626-CCE463B96C40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4A9DFBD-7176-410D-AAB9-D0B506DEF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86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1282-0E38-420F-B19E-2C5B018FE674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66D1-96FF-4759-9224-C78766472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7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1282-0E38-420F-B19E-2C5B018FE674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66D1-96FF-4759-9224-C78766472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0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1282-0E38-420F-B19E-2C5B018FE674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66D1-96FF-4759-9224-C78766472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3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1282-0E38-420F-B19E-2C5B018FE674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66D1-96FF-4759-9224-C78766472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6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1282-0E38-420F-B19E-2C5B018FE674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66D1-96FF-4759-9224-C78766472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9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1282-0E38-420F-B19E-2C5B018FE674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66D1-96FF-4759-9224-C78766472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8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1282-0E38-420F-B19E-2C5B018FE674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66D1-96FF-4759-9224-C787664720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88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1282-0E38-420F-B19E-2C5B018FE674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66D1-96FF-4759-9224-C78766472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5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1282-0E38-420F-B19E-2C5B018FE674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66D1-96FF-4759-9224-C78766472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7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1282-0E38-420F-B19E-2C5B018FE674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66D1-96FF-4759-9224-C78766472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7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7301282-0E38-420F-B19E-2C5B018FE674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66D1-96FF-4759-9224-C78766472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5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7301282-0E38-420F-B19E-2C5B018FE674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0C066D1-96FF-4759-9224-C78766472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76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002060"/>
            </a:gs>
            <a:gs pos="91000">
              <a:srgbClr val="DC5206"/>
            </a:gs>
            <a:gs pos="51000">
              <a:schemeClr val="bg2">
                <a:tint val="96000"/>
                <a:shade val="95000"/>
                <a:satMod val="215000"/>
                <a:lumMod val="80000"/>
              </a:schemeClr>
            </a:gs>
            <a:gs pos="45000">
              <a:schemeClr val="bg2">
                <a:tint val="96000"/>
                <a:shade val="95000"/>
                <a:satMod val="215000"/>
                <a:lumMod val="80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235912"/>
            <a:ext cx="8991600" cy="1645920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Sitka Heading" panose="02000505000000020004" pitchFamily="2" charset="0"/>
              </a:rPr>
              <a:t>Create                                  Travel Authorization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5316" y="3952331"/>
            <a:ext cx="6801612" cy="123989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PeopleSoft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149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190" y="3944983"/>
            <a:ext cx="592661" cy="1741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3" y="-55659"/>
            <a:ext cx="12207903" cy="7871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8519" y="2440037"/>
            <a:ext cx="1838988" cy="1862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4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12183" y="1907178"/>
            <a:ext cx="862148" cy="156753"/>
          </a:xfrm>
          <a:prstGeom prst="rect">
            <a:avLst/>
          </a:prstGeom>
          <a:solidFill>
            <a:srgbClr val="FFFF00">
              <a:alpha val="25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7875" y="1898468"/>
            <a:ext cx="1128239" cy="165463"/>
          </a:xfrm>
          <a:prstGeom prst="rect">
            <a:avLst/>
          </a:prstGeom>
          <a:solidFill>
            <a:srgbClr val="FFFF00">
              <a:alpha val="25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3" y="-55659"/>
            <a:ext cx="12207903" cy="78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914" y="4807132"/>
            <a:ext cx="1773660" cy="1830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3" y="-55659"/>
            <a:ext cx="12207903" cy="78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1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898" y="3317966"/>
            <a:ext cx="575245" cy="1741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3" y="-55659"/>
            <a:ext cx="12207903" cy="78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0890" y="2290713"/>
            <a:ext cx="3299893" cy="1825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3" y="-55659"/>
            <a:ext cx="12207903" cy="78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3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87" y="796414"/>
            <a:ext cx="2242776" cy="71395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8975" y="2674614"/>
            <a:ext cx="2133600" cy="2024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799" y="2602982"/>
            <a:ext cx="2504522" cy="18805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6753" y="4011561"/>
            <a:ext cx="2103234" cy="1843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96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48" y="4813540"/>
            <a:ext cx="8110052" cy="155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52157" y="1944772"/>
            <a:ext cx="957262" cy="1605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3" y="-55659"/>
            <a:ext cx="12207903" cy="7871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52157" y="2211572"/>
            <a:ext cx="714257" cy="1329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1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0" y="2468379"/>
            <a:ext cx="1307691" cy="309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3" y="-55659"/>
            <a:ext cx="12207903" cy="7871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08907" y="2038505"/>
            <a:ext cx="957262" cy="1826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956" y="3024986"/>
            <a:ext cx="573933" cy="1559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8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20" y="2777869"/>
            <a:ext cx="2743200" cy="169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/>
        </p:blipFill>
        <p:spPr>
          <a:xfrm>
            <a:off x="1053077" y="2946882"/>
            <a:ext cx="2392174" cy="195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62" y="3141896"/>
            <a:ext cx="2747532" cy="212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1" b="6826"/>
          <a:stretch/>
        </p:blipFill>
        <p:spPr>
          <a:xfrm>
            <a:off x="4433323" y="2257831"/>
            <a:ext cx="2344503" cy="429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35" y="3033555"/>
            <a:ext cx="719385" cy="164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78" y="3044389"/>
            <a:ext cx="719385" cy="16467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87520" y="2756507"/>
            <a:ext cx="895230" cy="190375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53077" y="2932283"/>
            <a:ext cx="629673" cy="190375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2062" y="3139729"/>
            <a:ext cx="774488" cy="190375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33322" y="2257831"/>
            <a:ext cx="526027" cy="190375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98327" y="3007858"/>
            <a:ext cx="554707" cy="190375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125165" y="2862982"/>
            <a:ext cx="450385" cy="190375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125164" y="3057695"/>
            <a:ext cx="1064237" cy="190375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842000" y="3027808"/>
            <a:ext cx="415278" cy="190375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125163" y="3226420"/>
            <a:ext cx="2095037" cy="190375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164668" y="3403703"/>
            <a:ext cx="1255341" cy="190375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63" y="2857302"/>
            <a:ext cx="2909564" cy="1705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5"/>
          <a:stretch/>
        </p:blipFill>
        <p:spPr>
          <a:xfrm>
            <a:off x="7164668" y="3039919"/>
            <a:ext cx="2909565" cy="15384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966063" y="3594078"/>
            <a:ext cx="875937" cy="297014"/>
          </a:xfrm>
          <a:prstGeom prst="rect">
            <a:avLst/>
          </a:prstGeom>
          <a:solidFill>
            <a:srgbClr val="FFFF00">
              <a:alpha val="25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3" y="-55659"/>
            <a:ext cx="12207903" cy="78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4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20" y="2777869"/>
            <a:ext cx="2743200" cy="169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/>
        </p:blipFill>
        <p:spPr>
          <a:xfrm>
            <a:off x="1053077" y="2946882"/>
            <a:ext cx="2392174" cy="195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62" y="3141896"/>
            <a:ext cx="2747532" cy="212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1" b="6826"/>
          <a:stretch/>
        </p:blipFill>
        <p:spPr>
          <a:xfrm>
            <a:off x="4433323" y="2257831"/>
            <a:ext cx="2344503" cy="429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35" y="3033555"/>
            <a:ext cx="719385" cy="164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78" y="3044389"/>
            <a:ext cx="719385" cy="1646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64" y="2872759"/>
            <a:ext cx="2909564" cy="1499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5"/>
          <a:stretch/>
        </p:blipFill>
        <p:spPr>
          <a:xfrm>
            <a:off x="7125163" y="3044389"/>
            <a:ext cx="2909565" cy="1538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63" y="4281330"/>
            <a:ext cx="786059" cy="1646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3"/>
          <a:stretch/>
        </p:blipFill>
        <p:spPr>
          <a:xfrm>
            <a:off x="1675754" y="4095244"/>
            <a:ext cx="2239534" cy="3311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0513"/>
          <a:stretch/>
        </p:blipFill>
        <p:spPr>
          <a:xfrm>
            <a:off x="3972920" y="4109524"/>
            <a:ext cx="2449145" cy="3721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0290"/>
          <a:stretch/>
        </p:blipFill>
        <p:spPr>
          <a:xfrm>
            <a:off x="6422065" y="4109524"/>
            <a:ext cx="1376916" cy="3168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7" b="15559"/>
          <a:stretch/>
        </p:blipFill>
        <p:spPr>
          <a:xfrm>
            <a:off x="8323043" y="4109524"/>
            <a:ext cx="656152" cy="31688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32062" y="4077589"/>
            <a:ext cx="355293" cy="190375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80389" y="4088084"/>
            <a:ext cx="706259" cy="190375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70806" y="4068788"/>
            <a:ext cx="670640" cy="190375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57455" y="4090955"/>
            <a:ext cx="733136" cy="190375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323043" y="4088084"/>
            <a:ext cx="441364" cy="190375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3" y="-55659"/>
            <a:ext cx="12207903" cy="78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1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52837" y="4771347"/>
            <a:ext cx="176615" cy="163117"/>
          </a:xfrm>
          <a:prstGeom prst="ellipse">
            <a:avLst/>
          </a:prstGeom>
          <a:solidFill>
            <a:srgbClr val="FFFF00">
              <a:alpha val="25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t="68917" r="-174" b="1160"/>
          <a:stretch/>
        </p:blipFill>
        <p:spPr>
          <a:xfrm>
            <a:off x="0" y="4745246"/>
            <a:ext cx="12192000" cy="21127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94584" y="1891279"/>
            <a:ext cx="815918" cy="186903"/>
          </a:xfrm>
          <a:prstGeom prst="rect">
            <a:avLst/>
          </a:prstGeom>
          <a:solidFill>
            <a:srgbClr val="FFFF00">
              <a:alpha val="26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3" y="-55659"/>
            <a:ext cx="12207903" cy="787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" r="22272" b="16847"/>
          <a:stretch/>
        </p:blipFill>
        <p:spPr>
          <a:xfrm>
            <a:off x="2263728" y="5007345"/>
            <a:ext cx="393010" cy="15118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20735" y="5214185"/>
            <a:ext cx="7223760" cy="80705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46078" y="5007346"/>
            <a:ext cx="617650" cy="159494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1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3" y="-55659"/>
            <a:ext cx="12207903" cy="7871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82203" y="2422256"/>
            <a:ext cx="708424" cy="131163"/>
          </a:xfrm>
          <a:prstGeom prst="rect">
            <a:avLst/>
          </a:prstGeom>
          <a:solidFill>
            <a:srgbClr val="FFFF00">
              <a:alpha val="24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6" y="2603156"/>
            <a:ext cx="1808206" cy="1529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9703" y="2577710"/>
            <a:ext cx="2095037" cy="17838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7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6276" y="3413760"/>
            <a:ext cx="789348" cy="1654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3" y="-55659"/>
            <a:ext cx="12207903" cy="78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9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Parcel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1316</TotalTime>
  <Words>4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Sitka Heading</vt:lpstr>
      <vt:lpstr>Times New Roman</vt:lpstr>
      <vt:lpstr>Parcel</vt:lpstr>
      <vt:lpstr>Create                                  Travel Authorization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La Torre Hernandez, Frida A</dc:creator>
  <cp:lastModifiedBy>Huerta, Jaime</cp:lastModifiedBy>
  <cp:revision>42</cp:revision>
  <cp:lastPrinted>2019-05-16T13:42:20Z</cp:lastPrinted>
  <dcterms:created xsi:type="dcterms:W3CDTF">2019-04-08T18:06:17Z</dcterms:created>
  <dcterms:modified xsi:type="dcterms:W3CDTF">2019-06-07T19:30:28Z</dcterms:modified>
</cp:coreProperties>
</file>